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4" r:id="rId1"/>
  </p:sldMasterIdLst>
  <p:notesMasterIdLst>
    <p:notesMasterId r:id="rId54"/>
  </p:notesMasterIdLst>
  <p:sldIdLst>
    <p:sldId id="340" r:id="rId2"/>
    <p:sldId id="257" r:id="rId3"/>
    <p:sldId id="258" r:id="rId4"/>
    <p:sldId id="300" r:id="rId5"/>
    <p:sldId id="301" r:id="rId6"/>
    <p:sldId id="302" r:id="rId7"/>
    <p:sldId id="529" r:id="rId8"/>
    <p:sldId id="305" r:id="rId9"/>
    <p:sldId id="306" r:id="rId10"/>
    <p:sldId id="307" r:id="rId11"/>
    <p:sldId id="309" r:id="rId12"/>
    <p:sldId id="312" r:id="rId13"/>
    <p:sldId id="263" r:id="rId14"/>
    <p:sldId id="264" r:id="rId15"/>
    <p:sldId id="317" r:id="rId16"/>
    <p:sldId id="322" r:id="rId17"/>
    <p:sldId id="337" r:id="rId18"/>
    <p:sldId id="339" r:id="rId19"/>
    <p:sldId id="265" r:id="rId20"/>
    <p:sldId id="318" r:id="rId21"/>
    <p:sldId id="319" r:id="rId22"/>
    <p:sldId id="267" r:id="rId23"/>
    <p:sldId id="268" r:id="rId24"/>
    <p:sldId id="269" r:id="rId25"/>
    <p:sldId id="270" r:id="rId26"/>
    <p:sldId id="271" r:id="rId27"/>
    <p:sldId id="272" r:id="rId28"/>
    <p:sldId id="273" r:id="rId29"/>
    <p:sldId id="320" r:id="rId30"/>
    <p:sldId id="341" r:id="rId31"/>
    <p:sldId id="321" r:id="rId32"/>
    <p:sldId id="282" r:id="rId33"/>
    <p:sldId id="283" r:id="rId34"/>
    <p:sldId id="284" r:id="rId35"/>
    <p:sldId id="285" r:id="rId36"/>
    <p:sldId id="342" r:id="rId37"/>
    <p:sldId id="326" r:id="rId38"/>
    <p:sldId id="327" r:id="rId39"/>
    <p:sldId id="328" r:id="rId40"/>
    <p:sldId id="290" r:id="rId41"/>
    <p:sldId id="291" r:id="rId42"/>
    <p:sldId id="329" r:id="rId43"/>
    <p:sldId id="330" r:id="rId44"/>
    <p:sldId id="331" r:id="rId45"/>
    <p:sldId id="295" r:id="rId46"/>
    <p:sldId id="343" r:id="rId47"/>
    <p:sldId id="336" r:id="rId48"/>
    <p:sldId id="528" r:id="rId49"/>
    <p:sldId id="492" r:id="rId50"/>
    <p:sldId id="493" r:id="rId51"/>
    <p:sldId id="405" r:id="rId52"/>
    <p:sldId id="400" r:id="rId53"/>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A000"/>
    <a:srgbClr val="23446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996" autoAdjust="0"/>
    <p:restoredTop sz="95274" autoAdjust="0"/>
  </p:normalViewPr>
  <p:slideViewPr>
    <p:cSldViewPr snapToGrid="0">
      <p:cViewPr varScale="1">
        <p:scale>
          <a:sx n="145" d="100"/>
          <a:sy n="145" d="100"/>
        </p:scale>
        <p:origin x="258" y="114"/>
      </p:cViewPr>
      <p:guideLst/>
    </p:cSldViewPr>
  </p:slideViewPr>
  <p:notesTextViewPr>
    <p:cViewPr>
      <p:scale>
        <a:sx n="1" d="1"/>
        <a:sy n="1" d="1"/>
      </p:scale>
      <p:origin x="0" y="0"/>
    </p:cViewPr>
  </p:notesTextViewPr>
  <p:notesViewPr>
    <p:cSldViewPr snapToGrid="0">
      <p:cViewPr varScale="1">
        <p:scale>
          <a:sx n="88" d="100"/>
          <a:sy n="88" d="100"/>
        </p:scale>
        <p:origin x="3012" y="7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3.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37.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48.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8.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51.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52.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Shape 129"/>
          <p:cNvSpPr txBox="1">
            <a:spLocks noGrp="1"/>
          </p:cNvSpPr>
          <p:nvPr>
            <p:ph type="body" idx="1"/>
          </p:nvPr>
        </p:nvSpPr>
        <p:spPr>
          <a:xfrm>
            <a:off x="381000" y="4343400"/>
            <a:ext cx="6096000" cy="41148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dirty="0"/>
          </a:p>
        </p:txBody>
      </p:sp>
      <p:sp>
        <p:nvSpPr>
          <p:cNvPr id="130" name="Shape 13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Shape 21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8" name="Shape 21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Shape 22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5" name="Shape 22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Shape 2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2" name="Shape 23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Shape 23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9" name="Shape 23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Shape 24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5" name="Shape 24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Shape 25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2" name="Shape 25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Shape 25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9" name="Shape 25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Shape 31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9" name="Shape 31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Shape 32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6" name="Shape 32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Shape 33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33" name="Shape 33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Shape 13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36" name="Shape 136"/>
          <p:cNvSpPr txBox="1">
            <a:spLocks noGrp="1"/>
          </p:cNvSpPr>
          <p:nvPr>
            <p:ph type="body" idx="1"/>
          </p:nvPr>
        </p:nvSpPr>
        <p:spPr>
          <a:xfrm>
            <a:off x="381000" y="4343400"/>
            <a:ext cx="60960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dirty="0">
              <a:latin typeface="Calibri"/>
              <a:ea typeface="Calibri"/>
              <a:cs typeface="Calibri"/>
              <a:sym typeface="Calibri"/>
            </a:endParaRPr>
          </a:p>
        </p:txBody>
      </p:sp>
      <p:sp>
        <p:nvSpPr>
          <p:cNvPr id="137" name="Shape 137"/>
          <p:cNvSpPr txBox="1">
            <a:spLocks noGrp="1"/>
          </p:cNvSpPr>
          <p:nvPr>
            <p:ph type="ftr" idx="11"/>
          </p:nvPr>
        </p:nvSpPr>
        <p:spPr>
          <a:xfrm>
            <a:off x="-1" y="8747999"/>
            <a:ext cx="6308999" cy="394413"/>
          </a:xfrm>
          <a:prstGeom prst="rect">
            <a:avLst/>
          </a:prstGeom>
          <a:noFill/>
          <a:ln>
            <a:noFill/>
          </a:ln>
        </p:spPr>
        <p:txBody>
          <a:bodyPr spcFirstLastPara="1" wrap="square" lIns="91425" tIns="45700" rIns="91425" bIns="45700" anchor="b" anchorCtr="0">
            <a:noAutofit/>
          </a:bodyPr>
          <a:lstStyle/>
          <a:p>
            <a:pPr marL="0" marR="0" lvl="0" indent="0" algn="l" rtl="0">
              <a:spcBef>
                <a:spcPts val="0"/>
              </a:spcBef>
              <a:spcAft>
                <a:spcPts val="0"/>
              </a:spcAft>
              <a:buNone/>
            </a:pPr>
            <a:r>
              <a:rPr lang="en-GB" sz="1000" b="0" i="0" u="none" strike="noStrike" cap="none" dirty="0">
                <a:solidFill>
                  <a:schemeClr val="dk1"/>
                </a:solidFill>
                <a:latin typeface="Calibri"/>
                <a:ea typeface="Calibri"/>
                <a:cs typeface="Calibri"/>
                <a:sym typeface="Calibri"/>
              </a:rPr>
              <a:t>© Software University Foundation – </a:t>
            </a:r>
            <a:r>
              <a:rPr lang="en-GB" sz="1000" b="0" i="0" u="sng" strike="noStrike" cap="none" dirty="0">
                <a:solidFill>
                  <a:schemeClr val="hlink"/>
                </a:solidFill>
                <a:latin typeface="Calibri"/>
                <a:ea typeface="Calibri"/>
                <a:cs typeface="Calibri"/>
                <a:sym typeface="Calibri"/>
                <a:hlinkClick r:id="rId3"/>
              </a:rPr>
              <a:t>http://softuni.org</a:t>
            </a:r>
            <a:endParaRPr sz="10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GB" sz="1000" b="0" i="0" u="none" strike="noStrike" cap="none" dirty="0">
                <a:solidFill>
                  <a:schemeClr val="dk1"/>
                </a:solidFill>
                <a:latin typeface="Calibri"/>
                <a:ea typeface="Calibri"/>
                <a:cs typeface="Calibri"/>
                <a:sym typeface="Calibri"/>
              </a:rPr>
              <a:t>This work is licensed under the </a:t>
            </a:r>
            <a:r>
              <a:rPr lang="en-GB" sz="1000" b="0" i="0" u="sng" strike="noStrike" cap="none" dirty="0">
                <a:solidFill>
                  <a:schemeClr val="hlink"/>
                </a:solidFill>
                <a:latin typeface="Calibri"/>
                <a:ea typeface="Calibri"/>
                <a:cs typeface="Calibri"/>
                <a:sym typeface="Calibri"/>
                <a:hlinkClick r:id="rId4"/>
              </a:rPr>
              <a:t>Creative Commons Attribution-NonCommercial-ShareAlike</a:t>
            </a:r>
            <a:r>
              <a:rPr lang="en-GB" sz="1000" b="0" i="0" u="none" strike="noStrike" cap="none" dirty="0">
                <a:solidFill>
                  <a:schemeClr val="dk1"/>
                </a:solidFill>
                <a:latin typeface="Calibri"/>
                <a:ea typeface="Calibri"/>
                <a:cs typeface="Calibri"/>
                <a:sym typeface="Calibri"/>
              </a:rPr>
              <a:t> license.</a:t>
            </a:r>
            <a:endParaRPr sz="1000" b="0" i="0" u="none" strike="noStrike" cap="none" dirty="0">
              <a:solidFill>
                <a:schemeClr val="dk1"/>
              </a:solidFill>
              <a:latin typeface="Calibri"/>
              <a:ea typeface="Calibri"/>
              <a:cs typeface="Calibri"/>
              <a:sym typeface="Calibri"/>
            </a:endParaRPr>
          </a:p>
        </p:txBody>
      </p:sp>
      <p:sp>
        <p:nvSpPr>
          <p:cNvPr id="138" name="Shape 138"/>
          <p:cNvSpPr txBox="1">
            <a:spLocks noGrp="1"/>
          </p:cNvSpPr>
          <p:nvPr>
            <p:ph type="sldNum" idx="12"/>
          </p:nvPr>
        </p:nvSpPr>
        <p:spPr>
          <a:xfrm>
            <a:off x="6308999" y="8747999"/>
            <a:ext cx="547413" cy="394413"/>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GB" sz="1000" b="0" i="0" u="none" strike="noStrike" cap="none">
                <a:solidFill>
                  <a:schemeClr val="dk1"/>
                </a:solidFill>
                <a:latin typeface="Calibri"/>
                <a:ea typeface="Calibri"/>
                <a:cs typeface="Calibri"/>
                <a:sym typeface="Calibri"/>
              </a:rPr>
              <a:t>3</a:t>
            </a:fld>
            <a:endParaRPr sz="1000" b="0" i="0" u="none" strike="noStrike" cap="none" dirty="0">
              <a:solidFill>
                <a:schemeClr val="dk1"/>
              </a:solidFill>
              <a:latin typeface="Calibri"/>
              <a:ea typeface="Calibri"/>
              <a:cs typeface="Calibri"/>
              <a:sym typeface="Calibri"/>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Shape 33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40" name="Shape 34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3140916-7D57-473B-A340-63A32FF33209}" type="slidenum">
              <a:rPr lang="en-US" smtClean="0"/>
              <a:pPr/>
              <a:t>37</a:t>
            </a:fld>
            <a:endParaRPr lang="en-US" sz="1200" i="0" dirty="0"/>
          </a:p>
        </p:txBody>
      </p:sp>
      <p:sp>
        <p:nvSpPr>
          <p:cNvPr id="508930" name="Rectangle 2"/>
          <p:cNvSpPr>
            <a:spLocks noGrp="1" noRot="1" noChangeAspect="1" noChangeArrowheads="1" noTextEdit="1"/>
          </p:cNvSpPr>
          <p:nvPr>
            <p:ph type="sldImg"/>
          </p:nvPr>
        </p:nvSpPr>
        <p:spPr>
          <a:xfrm>
            <a:off x="381000" y="685800"/>
            <a:ext cx="6096000" cy="3429000"/>
          </a:xfrm>
          <a:ln/>
        </p:spPr>
      </p:sp>
      <p:sp>
        <p:nvSpPr>
          <p:cNvPr id="508931" name="Rectangle 3"/>
          <p:cNvSpPr>
            <a:spLocks noGrp="1" noChangeArrowheads="1"/>
          </p:cNvSpPr>
          <p:nvPr>
            <p:ph type="body" idx="1"/>
          </p:nvPr>
        </p:nvSpPr>
        <p:spPr/>
        <p:txBody>
          <a:bodyPr/>
          <a:lstStyle/>
          <a:p>
            <a:endParaRPr lang="en-US" dirty="0"/>
          </a:p>
        </p:txBody>
      </p:sp>
      <p:sp>
        <p:nvSpPr>
          <p:cNvPr id="2" name="Footer Placeholder 1"/>
          <p:cNvSpPr>
            <a:spLocks noGrp="1"/>
          </p:cNvSpPr>
          <p:nvPr>
            <p:ph type="ftr" sz="quarter" idx="10"/>
          </p:nvPr>
        </p:nvSpPr>
        <p:spPr/>
        <p:txBody>
          <a:bodyPr/>
          <a:lstStyle/>
          <a:p>
            <a:r>
              <a:rPr lang="en-US" sz="1000" dirty="0"/>
              <a:t>© Software University Foundation – </a:t>
            </a:r>
            <a:r>
              <a:rPr lang="en-US" sz="1000" u="sng" dirty="0">
                <a:hlinkClick r:id="rId3"/>
              </a:rPr>
              <a:t>http://softuni.org</a:t>
            </a:r>
            <a:endParaRPr lang="en-US" sz="1000" dirty="0"/>
          </a:p>
          <a:p>
            <a:r>
              <a:rPr lang="en-US" sz="1000" dirty="0"/>
              <a:t>This work is licensed under the </a:t>
            </a:r>
            <a:r>
              <a:rPr lang="en-US" sz="1000" u="sng" noProof="1">
                <a:hlinkClick r:id="rId4"/>
              </a:rPr>
              <a:t>Creative Commons Attribution-NonCommercial-ShareAlike</a:t>
            </a:r>
            <a:r>
              <a:rPr lang="en-US" sz="1000" noProof="1"/>
              <a:t> </a:t>
            </a:r>
            <a:r>
              <a:rPr lang="en-US" sz="1000" dirty="0"/>
              <a:t>license.</a:t>
            </a:r>
          </a:p>
        </p:txBody>
      </p:sp>
    </p:spTree>
    <p:extLst>
      <p:ext uri="{BB962C8B-B14F-4D97-AF65-F5344CB8AC3E}">
        <p14:creationId xmlns:p14="http://schemas.microsoft.com/office/powerpoint/2010/main" val="252547961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8962740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Shape 33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33" name="Shape 33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Tree>
    <p:extLst>
      <p:ext uri="{BB962C8B-B14F-4D97-AF65-F5344CB8AC3E}">
        <p14:creationId xmlns:p14="http://schemas.microsoft.com/office/powerpoint/2010/main" val="354813636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Shape 37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72" name="Shape 37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Shape 3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79" name="Shape 37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Shape 40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05" name="Shape 40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bg-BG" sz="1200" b="0" i="0" u="none" strike="noStrike" cap="none" smtClean="0">
                <a:solidFill>
                  <a:schemeClr val="dk1"/>
                </a:solidFill>
                <a:latin typeface="Calibri"/>
                <a:ea typeface="Calibri"/>
                <a:cs typeface="Calibri"/>
                <a:sym typeface="Calibri"/>
              </a:rPr>
              <a:t>47</a:t>
            </a:fld>
            <a:endParaRPr lang="bg-BG"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64214794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sz="1000" dirty="0">
                <a:solidFill>
                  <a:prstClr val="black"/>
                </a:solidFill>
              </a:rPr>
              <a:t>© Software University Foundation – </a:t>
            </a:r>
            <a:r>
              <a:rPr lang="en-US" sz="1000" u="sng" dirty="0">
                <a:solidFill>
                  <a:prstClr val="black"/>
                </a:solidFill>
                <a:hlinkClick r:id="rId3"/>
              </a:rPr>
              <a:t>http://softuni.org</a:t>
            </a:r>
            <a:endParaRPr lang="en-US" sz="1000" dirty="0">
              <a:solidFill>
                <a:prstClr val="black"/>
              </a:solidFill>
            </a:endParaRPr>
          </a:p>
          <a:p>
            <a:r>
              <a:rPr lang="en-US" sz="1000" dirty="0">
                <a:solidFill>
                  <a:prstClr val="black"/>
                </a:solidFill>
              </a:rPr>
              <a:t>This work is licensed under the </a:t>
            </a:r>
            <a:r>
              <a:rPr lang="en-US" sz="1000" u="sng" noProof="1">
                <a:solidFill>
                  <a:prstClr val="black"/>
                </a:solidFill>
                <a:hlinkClick r:id="rId4"/>
              </a:rPr>
              <a:t>Creative Commons Attribution-NonCommercial-ShareAlike</a:t>
            </a:r>
            <a:r>
              <a:rPr lang="en-US" sz="1000" noProof="1">
                <a:solidFill>
                  <a:prstClr val="black"/>
                </a:solidFill>
              </a:rPr>
              <a:t> </a:t>
            </a:r>
            <a:r>
              <a:rPr lang="en-US" sz="1000" dirty="0">
                <a:solidFill>
                  <a:prstClr val="black"/>
                </a:solidFill>
              </a:rPr>
              <a:t>license.</a:t>
            </a:r>
          </a:p>
        </p:txBody>
      </p:sp>
      <p:sp>
        <p:nvSpPr>
          <p:cNvPr id="5" name="Slide Number Placeholder 4"/>
          <p:cNvSpPr>
            <a:spLocks noGrp="1"/>
          </p:cNvSpPr>
          <p:nvPr>
            <p:ph type="sldNum" sz="quarter" idx="11"/>
          </p:nvPr>
        </p:nvSpPr>
        <p:spPr/>
        <p:txBody>
          <a:bodyPr/>
          <a:lstStyle/>
          <a:p>
            <a:fld id="{3EBA5BD7-F043-4D1B-AA17-CD412FC534DE}" type="slidenum">
              <a:rPr lang="en-US" smtClean="0">
                <a:solidFill>
                  <a:prstClr val="black"/>
                </a:solidFill>
              </a:rPr>
              <a:pPr/>
              <a:t>48</a:t>
            </a:fld>
            <a:endParaRPr lang="en-US" dirty="0">
              <a:solidFill>
                <a:prstClr val="black"/>
              </a:solidFill>
            </a:endParaRPr>
          </a:p>
        </p:txBody>
      </p:sp>
    </p:spTree>
    <p:extLst>
      <p:ext uri="{BB962C8B-B14F-4D97-AF65-F5344CB8AC3E}">
        <p14:creationId xmlns:p14="http://schemas.microsoft.com/office/powerpoint/2010/main" val="238627297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442" name="Rectangle 2"/>
          <p:cNvSpPr>
            <a:spLocks noGrp="1" noRot="1" noChangeAspect="1" noChangeArrowheads="1" noTextEdit="1"/>
          </p:cNvSpPr>
          <p:nvPr>
            <p:ph type="sldImg"/>
          </p:nvPr>
        </p:nvSpPr>
        <p:spPr>
          <a:ln/>
        </p:spPr>
      </p:sp>
      <p:sp>
        <p:nvSpPr>
          <p:cNvPr id="445443" name="Rectangle 3"/>
          <p:cNvSpPr>
            <a:spLocks noGrp="1" noChangeArrowheads="1"/>
          </p:cNvSpPr>
          <p:nvPr>
            <p:ph type="body" idx="1"/>
          </p:nvPr>
        </p:nvSpPr>
        <p:spPr/>
        <p:txBody>
          <a:bodyPr/>
          <a:lstStyle/>
          <a:p>
            <a:endParaRPr lang="bg-BG"/>
          </a:p>
        </p:txBody>
      </p:sp>
    </p:spTree>
    <p:extLst>
      <p:ext uri="{BB962C8B-B14F-4D97-AF65-F5344CB8AC3E}">
        <p14:creationId xmlns:p14="http://schemas.microsoft.com/office/powerpoint/2010/main" val="7799674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3140916-7D57-473B-A340-63A32FF33209}" type="slidenum">
              <a:rPr lang="en-US" smtClean="0"/>
              <a:pPr/>
              <a:t>8</a:t>
            </a:fld>
            <a:endParaRPr lang="en-US" sz="1200" i="0" dirty="0"/>
          </a:p>
        </p:txBody>
      </p:sp>
      <p:sp>
        <p:nvSpPr>
          <p:cNvPr id="508930" name="Rectangle 2"/>
          <p:cNvSpPr>
            <a:spLocks noGrp="1" noRot="1" noChangeAspect="1" noChangeArrowheads="1" noTextEdit="1"/>
          </p:cNvSpPr>
          <p:nvPr>
            <p:ph type="sldImg"/>
          </p:nvPr>
        </p:nvSpPr>
        <p:spPr>
          <a:xfrm>
            <a:off x="381000" y="685800"/>
            <a:ext cx="6096000" cy="3429000"/>
          </a:xfrm>
          <a:ln/>
        </p:spPr>
      </p:sp>
      <p:sp>
        <p:nvSpPr>
          <p:cNvPr id="508931" name="Rectangle 3"/>
          <p:cNvSpPr>
            <a:spLocks noGrp="1" noChangeArrowheads="1"/>
          </p:cNvSpPr>
          <p:nvPr>
            <p:ph type="body" idx="1"/>
          </p:nvPr>
        </p:nvSpPr>
        <p:spPr/>
        <p:txBody>
          <a:bodyPr/>
          <a:lstStyle/>
          <a:p>
            <a:endParaRPr lang="en-US" dirty="0"/>
          </a:p>
        </p:txBody>
      </p:sp>
      <p:sp>
        <p:nvSpPr>
          <p:cNvPr id="2" name="Footer Placeholder 1"/>
          <p:cNvSpPr>
            <a:spLocks noGrp="1"/>
          </p:cNvSpPr>
          <p:nvPr>
            <p:ph type="ftr" sz="quarter" idx="10"/>
          </p:nvPr>
        </p:nvSpPr>
        <p:spPr/>
        <p:txBody>
          <a:bodyPr/>
          <a:lstStyle/>
          <a:p>
            <a:r>
              <a:rPr lang="en-US" sz="1000" dirty="0"/>
              <a:t>© Software University Foundation – </a:t>
            </a:r>
            <a:r>
              <a:rPr lang="en-US" sz="1000" u="sng" dirty="0">
                <a:hlinkClick r:id="rId3"/>
              </a:rPr>
              <a:t>http://softuni.org</a:t>
            </a:r>
            <a:endParaRPr lang="en-US" sz="1000" dirty="0"/>
          </a:p>
          <a:p>
            <a:r>
              <a:rPr lang="en-US" sz="1000" dirty="0"/>
              <a:t>This work is licensed under the </a:t>
            </a:r>
            <a:r>
              <a:rPr lang="en-US" sz="1000" u="sng" noProof="1">
                <a:hlinkClick r:id="rId4"/>
              </a:rPr>
              <a:t>Creative Commons Attribution-NonCommercial-ShareAlike</a:t>
            </a:r>
            <a:r>
              <a:rPr lang="en-US" sz="1000" noProof="1"/>
              <a:t> </a:t>
            </a:r>
            <a:r>
              <a:rPr lang="en-US" sz="1000" dirty="0"/>
              <a:t>license.</a:t>
            </a:r>
          </a:p>
        </p:txBody>
      </p:sp>
    </p:spTree>
    <p:extLst>
      <p:ext uri="{BB962C8B-B14F-4D97-AF65-F5344CB8AC3E}">
        <p14:creationId xmlns:p14="http://schemas.microsoft.com/office/powerpoint/2010/main" val="314855110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442" name="Rectangle 2"/>
          <p:cNvSpPr>
            <a:spLocks noGrp="1" noRot="1" noChangeAspect="1" noChangeArrowheads="1" noTextEdit="1"/>
          </p:cNvSpPr>
          <p:nvPr>
            <p:ph type="sldImg"/>
          </p:nvPr>
        </p:nvSpPr>
        <p:spPr>
          <a:ln/>
        </p:spPr>
      </p:sp>
      <p:sp>
        <p:nvSpPr>
          <p:cNvPr id="445443" name="Rectangle 3"/>
          <p:cNvSpPr>
            <a:spLocks noGrp="1" noChangeArrowheads="1"/>
          </p:cNvSpPr>
          <p:nvPr>
            <p:ph type="body" idx="1"/>
          </p:nvPr>
        </p:nvSpPr>
        <p:spPr/>
        <p:txBody>
          <a:bodyPr/>
          <a:lstStyle/>
          <a:p>
            <a:endParaRPr lang="bg-BG"/>
          </a:p>
        </p:txBody>
      </p:sp>
    </p:spTree>
    <p:extLst>
      <p:ext uri="{BB962C8B-B14F-4D97-AF65-F5344CB8AC3E}">
        <p14:creationId xmlns:p14="http://schemas.microsoft.com/office/powerpoint/2010/main" val="110744731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sz="1000" dirty="0">
                <a:solidFill>
                  <a:prstClr val="black"/>
                </a:solidFill>
              </a:rPr>
              <a:t>© Software University Foundation – </a:t>
            </a:r>
            <a:r>
              <a:rPr lang="en-US" sz="1000" u="sng" dirty="0">
                <a:solidFill>
                  <a:prstClr val="black"/>
                </a:solidFill>
                <a:hlinkClick r:id="rId3"/>
              </a:rPr>
              <a:t>http://softuni.org</a:t>
            </a:r>
            <a:endParaRPr lang="en-US" sz="1000" dirty="0">
              <a:solidFill>
                <a:prstClr val="black"/>
              </a:solidFill>
            </a:endParaRPr>
          </a:p>
          <a:p>
            <a:r>
              <a:rPr lang="en-US" sz="1000" dirty="0">
                <a:solidFill>
                  <a:prstClr val="black"/>
                </a:solidFill>
              </a:rPr>
              <a:t>This work is licensed under the </a:t>
            </a:r>
            <a:r>
              <a:rPr lang="en-US" sz="1000" u="sng" noProof="1">
                <a:solidFill>
                  <a:prstClr val="black"/>
                </a:solidFill>
                <a:hlinkClick r:id="rId4"/>
              </a:rPr>
              <a:t>Creative Commons Attribution-NonCommercial-ShareAlike</a:t>
            </a:r>
            <a:r>
              <a:rPr lang="en-US" sz="1000" noProof="1">
                <a:solidFill>
                  <a:prstClr val="black"/>
                </a:solidFill>
              </a:rPr>
              <a:t> </a:t>
            </a:r>
            <a:r>
              <a:rPr lang="en-US" sz="1000" dirty="0">
                <a:solidFill>
                  <a:prstClr val="black"/>
                </a:solidFill>
              </a:rPr>
              <a:t>license.</a:t>
            </a:r>
          </a:p>
        </p:txBody>
      </p:sp>
      <p:sp>
        <p:nvSpPr>
          <p:cNvPr id="5" name="Slide Number Placeholder 4"/>
          <p:cNvSpPr>
            <a:spLocks noGrp="1"/>
          </p:cNvSpPr>
          <p:nvPr>
            <p:ph type="sldNum" sz="quarter" idx="11"/>
          </p:nvPr>
        </p:nvSpPr>
        <p:spPr/>
        <p:txBody>
          <a:bodyPr/>
          <a:lstStyle/>
          <a:p>
            <a:fld id="{3EBA5BD7-F043-4D1B-AA17-CD412FC534DE}" type="slidenum">
              <a:rPr lang="en-US" smtClean="0">
                <a:solidFill>
                  <a:prstClr val="black"/>
                </a:solidFill>
              </a:rPr>
              <a:pPr/>
              <a:t>51</a:t>
            </a:fld>
            <a:endParaRPr lang="en-US" dirty="0">
              <a:solidFill>
                <a:prstClr val="black"/>
              </a:solidFill>
            </a:endParaRPr>
          </a:p>
        </p:txBody>
      </p:sp>
    </p:spTree>
    <p:extLst>
      <p:ext uri="{BB962C8B-B14F-4D97-AF65-F5344CB8AC3E}">
        <p14:creationId xmlns:p14="http://schemas.microsoft.com/office/powerpoint/2010/main" val="417284210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sz="1000" dirty="0"/>
              <a:t>© Software University Foundation – </a:t>
            </a:r>
            <a:r>
              <a:rPr lang="en-US" sz="1000" u="sng" dirty="0">
                <a:hlinkClick r:id="rId3"/>
              </a:rPr>
              <a:t>http://softuni.org</a:t>
            </a:r>
            <a:endParaRPr lang="en-US" sz="1000" dirty="0"/>
          </a:p>
          <a:p>
            <a:r>
              <a:rPr lang="en-US" sz="1000" dirty="0"/>
              <a:t>This work is licensed under the </a:t>
            </a:r>
            <a:r>
              <a:rPr lang="en-US" sz="1000" u="sng" noProof="1">
                <a:hlinkClick r:id="rId4"/>
              </a:rPr>
              <a:t>Creative Commons Attribution-NonCommercial-ShareAlike</a:t>
            </a:r>
            <a:r>
              <a:rPr lang="en-US" sz="1000" noProof="1"/>
              <a:t> </a:t>
            </a:r>
            <a:r>
              <a:rPr lang="en-US" sz="1000" dirty="0"/>
              <a:t>license.</a:t>
            </a:r>
          </a:p>
        </p:txBody>
      </p:sp>
      <p:sp>
        <p:nvSpPr>
          <p:cNvPr id="5" name="Slide Number Placeholder 4"/>
          <p:cNvSpPr>
            <a:spLocks noGrp="1"/>
          </p:cNvSpPr>
          <p:nvPr>
            <p:ph type="sldNum" sz="quarter" idx="11"/>
          </p:nvPr>
        </p:nvSpPr>
        <p:spPr/>
        <p:txBody>
          <a:bodyPr/>
          <a:lstStyle/>
          <a:p>
            <a:fld id="{3EBA5BD7-F043-4D1B-AA17-CD412FC534DE}" type="slidenum">
              <a:rPr lang="en-US" smtClean="0"/>
              <a:pPr/>
              <a:t>52</a:t>
            </a:fld>
            <a:endParaRPr lang="en-US" dirty="0"/>
          </a:p>
        </p:txBody>
      </p:sp>
    </p:spTree>
    <p:extLst>
      <p:ext uri="{BB962C8B-B14F-4D97-AF65-F5344CB8AC3E}">
        <p14:creationId xmlns:p14="http://schemas.microsoft.com/office/powerpoint/2010/main" val="37973525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Shape 18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7" name="Shape 18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Shape 19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3" name="Shape 19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Shape 18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7" name="Shape 18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Tree>
    <p:extLst>
      <p:ext uri="{BB962C8B-B14F-4D97-AF65-F5344CB8AC3E}">
        <p14:creationId xmlns:p14="http://schemas.microsoft.com/office/powerpoint/2010/main" val="37148904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state at the start is:</a:t>
            </a:r>
          </a:p>
          <a:p>
            <a:r>
              <a:rPr lang="en-US" dirty="0"/>
              <a:t>PC: 0 STACK: [] MEM: [], STORAGE: {} </a:t>
            </a:r>
          </a:p>
          <a:p>
            <a:endParaRPr lang="en-US" dirty="0"/>
          </a:p>
          <a:p>
            <a:r>
              <a:rPr lang="en-US" dirty="0"/>
              <a:t>The instruction at position 0 is PUSH1, which pushes a one-byte value onto the stack and jumps two steps in the code. Thus, we have:</a:t>
            </a:r>
          </a:p>
          <a:p>
            <a:r>
              <a:rPr lang="en-US" dirty="0"/>
              <a:t>PC: 2 STACK: [0] MEM: [], STORAGE: {} </a:t>
            </a:r>
          </a:p>
          <a:p>
            <a:endParaRPr lang="en-US" dirty="0"/>
          </a:p>
          <a:p>
            <a:r>
              <a:rPr lang="en-US" dirty="0"/>
              <a:t>The instruction at position 2 is CALLDATALOAD, which pops one value from the stack, loads the 32 bytes of message data starting from that index, and pushes that on to the stack. Recall that the first 32 bytes here encode 54.</a:t>
            </a:r>
          </a:p>
          <a:p>
            <a:r>
              <a:rPr lang="en-US" dirty="0"/>
              <a:t>PC: 3 STACK: [54] MEM: [], STORAGE: {} </a:t>
            </a:r>
          </a:p>
          <a:p>
            <a:endParaRPr lang="en-US" dirty="0"/>
          </a:p>
          <a:p>
            <a:r>
              <a:rPr lang="en-US" dirty="0"/>
              <a:t>SLOAD pops one from the stack and checks if there is a value in storage for the key popped from the stack. If so, it pushes the value into the stack at the current index. Since the contract is used for the first time, the storage is empty and no value is found for the popped key. Therefore, SLOAD pushes zero to the stack.</a:t>
            </a:r>
          </a:p>
          <a:p>
            <a:r>
              <a:rPr lang="en-US" dirty="0"/>
              <a:t>PC: 4 STACK: [0] MEM: [], STORAGE: {} </a:t>
            </a:r>
          </a:p>
          <a:p>
            <a:endParaRPr lang="en-US" dirty="0"/>
          </a:p>
          <a:p>
            <a:r>
              <a:rPr lang="en-US" dirty="0"/>
              <a:t>NOT pops one value and pushes 1 if the value is zero, else 0</a:t>
            </a:r>
          </a:p>
          <a:p>
            <a:r>
              <a:rPr lang="en-US" dirty="0"/>
              <a:t>PC: 5 STACK: [1] MEM: [], STORAGE: {} </a:t>
            </a:r>
          </a:p>
          <a:p>
            <a:endParaRPr lang="en-US" dirty="0"/>
          </a:p>
          <a:p>
            <a:r>
              <a:rPr lang="en-US" dirty="0"/>
              <a:t>Next, we PUSH1 9.</a:t>
            </a:r>
          </a:p>
          <a:p>
            <a:r>
              <a:rPr lang="en-US" dirty="0"/>
              <a:t>PC: 7 STACK: [1, 9] MEM: [], STORAGE: {} </a:t>
            </a:r>
          </a:p>
          <a:p>
            <a:endParaRPr lang="en-US" dirty="0"/>
          </a:p>
          <a:p>
            <a:r>
              <a:rPr lang="en-US" dirty="0"/>
              <a:t>The JUMPI instruction pops 2 values and jumps to the instruction designated by the first only if the second is nonzero. Here, the second is nonzero, so we jump. If the value in storage index 54 had not been zero, then the second value from top on the stack would have been 0 (due to NOT), so we would not have jumped, and we would have advanced to the STOP instruction which would have led to us stopping execution.</a:t>
            </a:r>
          </a:p>
          <a:p>
            <a:r>
              <a:rPr lang="sv-SE" dirty="0"/>
              <a:t>PC: 9 STACK: [] MEM: [], STORAGE: {}</a:t>
            </a:r>
            <a:endParaRPr lang="en-US" dirty="0"/>
          </a:p>
          <a:p>
            <a:endParaRPr lang="en-US" dirty="0"/>
          </a:p>
        </p:txBody>
      </p:sp>
    </p:spTree>
    <p:extLst>
      <p:ext uri="{BB962C8B-B14F-4D97-AF65-F5344CB8AC3E}">
        <p14:creationId xmlns:p14="http://schemas.microsoft.com/office/powerpoint/2010/main" val="6832012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Shape 20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3" name="Shape 20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Shape 20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3" name="Shape 20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Tree>
    <p:extLst>
      <p:ext uri="{BB962C8B-B14F-4D97-AF65-F5344CB8AC3E}">
        <p14:creationId xmlns:p14="http://schemas.microsoft.com/office/powerpoint/2010/main" val="1842926745"/>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png"/><Relationship Id="rId7" Type="http://schemas.openxmlformats.org/officeDocument/2006/relationships/hyperlink" Target="http://creativecommons.org/licenses/by-nc-sa/4.0/" TargetMode="External"/><Relationship Id="rId2" Type="http://schemas.openxmlformats.org/officeDocument/2006/relationships/image" Target="../media/image1.emf"/><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3" Type="http://schemas.openxmlformats.org/officeDocument/2006/relationships/image" Target="../media/image15.png"/><Relationship Id="rId7" Type="http://schemas.openxmlformats.org/officeDocument/2006/relationships/image" Target="../media/image18.png"/><Relationship Id="rId12" Type="http://schemas.openxmlformats.org/officeDocument/2006/relationships/image" Target="../media/image23.png"/><Relationship Id="rId2" Type="http://schemas.openxmlformats.org/officeDocument/2006/relationships/image" Target="../media/image1.emf"/><Relationship Id="rId16" Type="http://schemas.openxmlformats.org/officeDocument/2006/relationships/image" Target="../media/image27.png"/><Relationship Id="rId1" Type="http://schemas.openxmlformats.org/officeDocument/2006/relationships/slideMaster" Target="../slideMasters/slideMaster1.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5" Type="http://schemas.openxmlformats.org/officeDocument/2006/relationships/image" Target="../media/image26.png"/><Relationship Id="rId10" Type="http://schemas.openxmlformats.org/officeDocument/2006/relationships/image" Target="../media/image21.png"/><Relationship Id="rId4" Type="http://schemas.openxmlformats.org/officeDocument/2006/relationships/image" Target="../media/image14.png"/><Relationship Id="rId9" Type="http://schemas.openxmlformats.org/officeDocument/2006/relationships/image" Target="../media/image20.png"/><Relationship Id="rId14" Type="http://schemas.openxmlformats.org/officeDocument/2006/relationships/image" Target="../media/image25.png"/></Relationships>
</file>

<file path=ppt/slideLayouts/_rels/slideLayout12.xml.rels><?xml version="1.0" encoding="UTF-8" standalone="yes"?>
<Relationships xmlns="http://schemas.openxmlformats.org/package/2006/relationships"><Relationship Id="rId8" Type="http://schemas.openxmlformats.org/officeDocument/2006/relationships/image" Target="../media/image30.jpeg"/><Relationship Id="rId13" Type="http://schemas.openxmlformats.org/officeDocument/2006/relationships/hyperlink" Target="http://smartit.bg/" TargetMode="External"/><Relationship Id="rId3" Type="http://schemas.openxmlformats.org/officeDocument/2006/relationships/hyperlink" Target="https://aeternity.com/" TargetMode="External"/><Relationship Id="rId7" Type="http://schemas.openxmlformats.org/officeDocument/2006/relationships/hyperlink" Target="https://www.liebherr.com/en/deu/start/start-page.html" TargetMode="External"/><Relationship Id="rId12" Type="http://schemas.openxmlformats.org/officeDocument/2006/relationships/image" Target="../media/image32.png"/><Relationship Id="rId2" Type="http://schemas.openxmlformats.org/officeDocument/2006/relationships/image" Target="../media/image1.emf"/><Relationship Id="rId16" Type="http://schemas.microsoft.com/office/2007/relationships/hdphoto" Target="../media/hdphoto1.wdp"/><Relationship Id="rId1" Type="http://schemas.openxmlformats.org/officeDocument/2006/relationships/slideMaster" Target="../slideMasters/slideMaster1.xml"/><Relationship Id="rId6" Type="http://schemas.openxmlformats.org/officeDocument/2006/relationships/image" Target="../media/image29.png"/><Relationship Id="rId11" Type="http://schemas.openxmlformats.org/officeDocument/2006/relationships/hyperlink" Target="https://www.sbtech.com/" TargetMode="External"/><Relationship Id="rId5" Type="http://schemas.openxmlformats.org/officeDocument/2006/relationships/hyperlink" Target="codexio.bg" TargetMode="External"/><Relationship Id="rId15" Type="http://schemas.openxmlformats.org/officeDocument/2006/relationships/image" Target="../media/image8.png"/><Relationship Id="rId10" Type="http://schemas.openxmlformats.org/officeDocument/2006/relationships/image" Target="../media/image31.png"/><Relationship Id="rId4" Type="http://schemas.openxmlformats.org/officeDocument/2006/relationships/image" Target="../media/image28.png"/><Relationship Id="rId9" Type="http://schemas.openxmlformats.org/officeDocument/2006/relationships/hyperlink" Target="http://www.telenor.bg/" TargetMode="External"/><Relationship Id="rId14" Type="http://schemas.openxmlformats.org/officeDocument/2006/relationships/image" Target="../media/image33.png"/></Relationships>
</file>

<file path=ppt/slideLayouts/_rels/slideLayout13.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hyperlink" Target="https://www.superhosting.bg/" TargetMode="External"/><Relationship Id="rId3" Type="http://schemas.openxmlformats.org/officeDocument/2006/relationships/hyperlink" Target="http://www.infragistics.com/" TargetMode="External"/><Relationship Id="rId7" Type="http://schemas.openxmlformats.org/officeDocument/2006/relationships/hyperlink" Target="https://www.softwaregroup.com/" TargetMode="External"/><Relationship Id="rId12" Type="http://schemas.openxmlformats.org/officeDocument/2006/relationships/image" Target="../media/image38.png"/><Relationship Id="rId2" Type="http://schemas.openxmlformats.org/officeDocument/2006/relationships/image" Target="../media/image1.emf"/><Relationship Id="rId16" Type="http://schemas.microsoft.com/office/2007/relationships/hdphoto" Target="../media/hdphoto1.wdp"/><Relationship Id="rId1" Type="http://schemas.openxmlformats.org/officeDocument/2006/relationships/slideMaster" Target="../slideMasters/slideMaster1.xml"/><Relationship Id="rId6" Type="http://schemas.openxmlformats.org/officeDocument/2006/relationships/image" Target="../media/image35.png"/><Relationship Id="rId11" Type="http://schemas.openxmlformats.org/officeDocument/2006/relationships/hyperlink" Target="https://netpeak.bg/" TargetMode="External"/><Relationship Id="rId5" Type="http://schemas.openxmlformats.org/officeDocument/2006/relationships/hyperlink" Target="https://www.indeavr.com/en" TargetMode="External"/><Relationship Id="rId15" Type="http://schemas.openxmlformats.org/officeDocument/2006/relationships/image" Target="../media/image8.png"/><Relationship Id="rId10" Type="http://schemas.openxmlformats.org/officeDocument/2006/relationships/image" Target="../media/image37.png"/><Relationship Id="rId4" Type="http://schemas.openxmlformats.org/officeDocument/2006/relationships/image" Target="../media/image34.png"/><Relationship Id="rId9" Type="http://schemas.openxmlformats.org/officeDocument/2006/relationships/hyperlink" Target="https://www.xs-software.com/" TargetMode="External"/><Relationship Id="rId14" Type="http://schemas.openxmlformats.org/officeDocument/2006/relationships/image" Target="../media/image39.png"/></Relationships>
</file>

<file path=ppt/slideLayouts/_rels/slideLayout14.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hyperlink" Target="http://softuni.bg/" TargetMode="External"/><Relationship Id="rId7" Type="http://schemas.openxmlformats.org/officeDocument/2006/relationships/hyperlink" Target="http://www.facebook.com/SoftwareUniversity" TargetMode="External"/><Relationship Id="rId2" Type="http://schemas.openxmlformats.org/officeDocument/2006/relationships/image" Target="../media/image1.emf"/><Relationship Id="rId1" Type="http://schemas.openxmlformats.org/officeDocument/2006/relationships/slideMaster" Target="../slideMasters/slideMaster1.xml"/><Relationship Id="rId6" Type="http://schemas.openxmlformats.org/officeDocument/2006/relationships/hyperlink" Target="http://forum.softuni.bg/" TargetMode="External"/><Relationship Id="rId11" Type="http://schemas.openxmlformats.org/officeDocument/2006/relationships/image" Target="../media/image43.png"/><Relationship Id="rId5" Type="http://schemas.openxmlformats.org/officeDocument/2006/relationships/hyperlink" Target="https://www.facebook.com/SoftwareUniversity" TargetMode="External"/><Relationship Id="rId10" Type="http://schemas.openxmlformats.org/officeDocument/2006/relationships/image" Target="../media/image42.png"/><Relationship Id="rId4" Type="http://schemas.openxmlformats.org/officeDocument/2006/relationships/hyperlink" Target="http://softuni.foundation/" TargetMode="External"/><Relationship Id="rId9" Type="http://schemas.openxmlformats.org/officeDocument/2006/relationships/image" Target="../media/image41.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emf"/><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8.pn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emf"/><Relationship Id="rId1" Type="http://schemas.openxmlformats.org/officeDocument/2006/relationships/slideMaster" Target="../slideMasters/slideMaster1.xml"/><Relationship Id="rId5" Type="http://schemas.openxmlformats.org/officeDocument/2006/relationships/image" Target="../media/image11.png"/><Relationship Id="rId4" Type="http://schemas.openxmlformats.org/officeDocument/2006/relationships/image" Target="../media/image10.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11.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emf"/><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emf"/><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8.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emf"/><Relationship Id="rId1" Type="http://schemas.openxmlformats.org/officeDocument/2006/relationships/slideMaster" Target="../slideMasters/slideMaster1.xml"/><Relationship Id="rId4" Type="http://schemas.microsoft.com/office/2007/relationships/hdphoto" Target="../media/hdphoto1.wdp"/></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Presentation Title Slide">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5B5A345C-2CD0-4932-A998-37B2D20BF028}"/>
              </a:ext>
            </a:extLst>
          </p:cNvPr>
          <p:cNvPicPr>
            <a:picLocks noChangeAspect="1"/>
          </p:cNvPicPr>
          <p:nvPr/>
        </p:nvPicPr>
        <p:blipFill rotWithShape="1">
          <a:blip r:embed="rId2"/>
          <a:srcRect b="1672"/>
          <a:stretch/>
        </p:blipFill>
        <p:spPr>
          <a:xfrm>
            <a:off x="-2382" y="1"/>
            <a:ext cx="9146382" cy="5139159"/>
          </a:xfrm>
          <a:prstGeom prst="rect">
            <a:avLst/>
          </a:prstGeom>
        </p:spPr>
      </p:pic>
      <p:sp>
        <p:nvSpPr>
          <p:cNvPr id="33" name="Picture Placeholder 32">
            <a:extLst>
              <a:ext uri="{FF2B5EF4-FFF2-40B4-BE49-F238E27FC236}">
                <a16:creationId xmlns:a16="http://schemas.microsoft.com/office/drawing/2014/main" id="{A04D819A-89E2-4714-8C56-1838BF467EF7}"/>
              </a:ext>
            </a:extLst>
          </p:cNvPr>
          <p:cNvSpPr>
            <a:spLocks noGrp="1"/>
          </p:cNvSpPr>
          <p:nvPr>
            <p:ph type="pic" sz="quarter" idx="10"/>
          </p:nvPr>
        </p:nvSpPr>
        <p:spPr>
          <a:xfrm>
            <a:off x="492472" y="1763570"/>
            <a:ext cx="4079529" cy="1744493"/>
          </a:xfrm>
        </p:spPr>
        <p:txBody>
          <a:bodyPr/>
          <a:lstStyle>
            <a:lvl1pPr marL="0" indent="0" algn="ctr">
              <a:buNone/>
              <a:defRPr>
                <a:solidFill>
                  <a:schemeClr val="bg1"/>
                </a:solidFill>
              </a:defRPr>
            </a:lvl1pPr>
          </a:lstStyle>
          <a:p>
            <a:r>
              <a:rPr lang="en-US"/>
              <a:t>Click icon to add picture</a:t>
            </a:r>
            <a:endParaRPr lang="en-US" dirty="0"/>
          </a:p>
        </p:txBody>
      </p:sp>
      <p:pic>
        <p:nvPicPr>
          <p:cNvPr id="35" name="Picture 34">
            <a:extLst>
              <a:ext uri="{FF2B5EF4-FFF2-40B4-BE49-F238E27FC236}">
                <a16:creationId xmlns:a16="http://schemas.microsoft.com/office/drawing/2014/main" id="{951E7DA9-C5F0-43D9-B013-3BDF9EEF029D}"/>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flipH="1">
            <a:off x="6263110" y="1780536"/>
            <a:ext cx="2378291" cy="2573909"/>
          </a:xfrm>
          <a:prstGeom prst="rect">
            <a:avLst/>
          </a:prstGeom>
        </p:spPr>
      </p:pic>
      <p:sp>
        <p:nvSpPr>
          <p:cNvPr id="43" name="Subtitle 5">
            <a:extLst>
              <a:ext uri="{FF2B5EF4-FFF2-40B4-BE49-F238E27FC236}">
                <a16:creationId xmlns:a16="http://schemas.microsoft.com/office/drawing/2014/main" id="{37BDB812-1395-4B02-ABCF-6A331EEE23E5}"/>
              </a:ext>
            </a:extLst>
          </p:cNvPr>
          <p:cNvSpPr>
            <a:spLocks noGrp="1"/>
          </p:cNvSpPr>
          <p:nvPr>
            <p:ph type="subTitle" idx="1" hasCustomPrompt="1"/>
          </p:nvPr>
        </p:nvSpPr>
        <p:spPr>
          <a:xfrm>
            <a:off x="500145" y="977356"/>
            <a:ext cx="8223977" cy="661991"/>
          </a:xfrm>
        </p:spPr>
        <p:txBody>
          <a:bodyPr>
            <a:normAutofit/>
          </a:bodyPr>
          <a:lstStyle>
            <a:lvl1pPr marL="0" indent="0" algn="ctr">
              <a:buNone/>
              <a:defRPr sz="2699">
                <a:solidFill>
                  <a:schemeClr val="tx1"/>
                </a:solidFill>
              </a:defRPr>
            </a:lvl1pPr>
          </a:lstStyle>
          <a:p>
            <a:r>
              <a:rPr lang="en-GB" dirty="0"/>
              <a:t>Presentation Subtitle</a:t>
            </a:r>
            <a:endParaRPr lang="bg-BG" dirty="0"/>
          </a:p>
          <a:p>
            <a:endParaRPr lang="en-US" dirty="0"/>
          </a:p>
        </p:txBody>
      </p:sp>
      <p:pic>
        <p:nvPicPr>
          <p:cNvPr id="19" name="Picture 18">
            <a:extLst>
              <a:ext uri="{FF2B5EF4-FFF2-40B4-BE49-F238E27FC236}">
                <a16:creationId xmlns:a16="http://schemas.microsoft.com/office/drawing/2014/main" id="{4FAEB7CD-FF73-4344-9FE5-589B30F5AAF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094610" y="4543242"/>
            <a:ext cx="1579508" cy="393959"/>
          </a:xfrm>
          <a:prstGeom prst="rect">
            <a:avLst/>
          </a:prstGeom>
        </p:spPr>
      </p:pic>
      <p:pic>
        <p:nvPicPr>
          <p:cNvPr id="10" name="Picture 9">
            <a:extLst>
              <a:ext uri="{FF2B5EF4-FFF2-40B4-BE49-F238E27FC236}">
                <a16:creationId xmlns:a16="http://schemas.microsoft.com/office/drawing/2014/main" id="{82DFEC2C-38C6-405B-AD0A-06879C50EFEE}"/>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492473" y="4526749"/>
            <a:ext cx="472184" cy="394877"/>
          </a:xfrm>
          <a:prstGeom prst="rect">
            <a:avLst/>
          </a:prstGeom>
        </p:spPr>
      </p:pic>
      <p:pic>
        <p:nvPicPr>
          <p:cNvPr id="15" name="Picture 14">
            <a:extLst>
              <a:ext uri="{FF2B5EF4-FFF2-40B4-BE49-F238E27FC236}">
                <a16:creationId xmlns:a16="http://schemas.microsoft.com/office/drawing/2014/main" id="{D7483B54-1DD1-4FC4-9FA0-4872F8C409C8}"/>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1014856" y="4526749"/>
            <a:ext cx="890312" cy="394877"/>
          </a:xfrm>
          <a:prstGeom prst="rect">
            <a:avLst/>
          </a:prstGeom>
        </p:spPr>
      </p:pic>
      <p:sp>
        <p:nvSpPr>
          <p:cNvPr id="2" name="Title 1">
            <a:extLst>
              <a:ext uri="{FF2B5EF4-FFF2-40B4-BE49-F238E27FC236}">
                <a16:creationId xmlns:a16="http://schemas.microsoft.com/office/drawing/2014/main" id="{A4DF3AB8-E6E3-4FCE-8A4A-ECD147720A5D}"/>
              </a:ext>
            </a:extLst>
          </p:cNvPr>
          <p:cNvSpPr>
            <a:spLocks noGrp="1"/>
          </p:cNvSpPr>
          <p:nvPr>
            <p:ph type="title" hasCustomPrompt="1"/>
          </p:nvPr>
        </p:nvSpPr>
        <p:spPr>
          <a:xfrm>
            <a:off x="500145" y="191143"/>
            <a:ext cx="8223977" cy="661991"/>
          </a:xfrm>
        </p:spPr>
        <p:txBody>
          <a:bodyPr/>
          <a:lstStyle>
            <a:lvl1pPr algn="ctr">
              <a:defRPr sz="3599"/>
            </a:lvl1pPr>
          </a:lstStyle>
          <a:p>
            <a:r>
              <a:rPr lang="en-US" dirty="0"/>
              <a:t>Presentation Title</a:t>
            </a:r>
          </a:p>
        </p:txBody>
      </p:sp>
      <p:pic>
        <p:nvPicPr>
          <p:cNvPr id="27" name="Picture 4" title="CC-BY-NC-SA License">
            <a:hlinkClick r:id="rId7" tooltip="This work is licensed under the &quot;Creative Commons Attribution-NonCommercial-ShareAlike 4.0 International&quot; license"/>
            <a:extLst>
              <a:ext uri="{FF2B5EF4-FFF2-40B4-BE49-F238E27FC236}">
                <a16:creationId xmlns:a16="http://schemas.microsoft.com/office/drawing/2014/main" id="{7CB336FF-A768-4CE1-B1CE-FC103B348EA1}"/>
              </a:ext>
            </a:extLst>
          </p:cNvPr>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3863563" y="4560047"/>
            <a:ext cx="1077953" cy="377151"/>
          </a:xfrm>
          <a:prstGeom prst="roundRect">
            <a:avLst>
              <a:gd name="adj" fmla="val 3940"/>
            </a:avLst>
          </a:prstGeom>
          <a:solidFill>
            <a:srgbClr val="231F20">
              <a:alpha val="50000"/>
            </a:srgbClr>
          </a:solidFill>
          <a:ln>
            <a:solidFill>
              <a:schemeClr val="accent1">
                <a:lumMod val="75000"/>
                <a:alpha val="50000"/>
              </a:schemeClr>
            </a:solidFill>
          </a:ln>
          <a:extLst/>
        </p:spPr>
      </p:pic>
      <p:sp>
        <p:nvSpPr>
          <p:cNvPr id="30" name="Text Placeholder 13">
            <a:extLst>
              <a:ext uri="{FF2B5EF4-FFF2-40B4-BE49-F238E27FC236}">
                <a16:creationId xmlns:a16="http://schemas.microsoft.com/office/drawing/2014/main" id="{2EA92DCA-4DB5-4D03-ACD3-A6A296592D0C}"/>
              </a:ext>
            </a:extLst>
          </p:cNvPr>
          <p:cNvSpPr>
            <a:spLocks noGrp="1"/>
          </p:cNvSpPr>
          <p:nvPr>
            <p:ph type="body" sz="quarter" idx="17" hasCustomPrompt="1"/>
          </p:nvPr>
        </p:nvSpPr>
        <p:spPr bwMode="auto">
          <a:xfrm>
            <a:off x="6482890" y="4428069"/>
            <a:ext cx="2213639" cy="305139"/>
          </a:xfrm>
          <a:prstGeom prst="rect">
            <a:avLst/>
          </a:prstGeom>
          <a:noFill/>
          <a:effectLst/>
        </p:spPr>
        <p:txBody>
          <a:bodyPr wrap="square" lIns="36000" tIns="36000" rIns="36000" bIns="36000" rtlCol="0" anchor="ctr" anchorCtr="0">
            <a:spAutoFit/>
          </a:bodyPr>
          <a:lstStyle>
            <a:lvl1pPr marL="0" indent="0" algn="r" rtl="0" fontAlgn="base">
              <a:spcBef>
                <a:spcPct val="0"/>
              </a:spcBef>
              <a:spcAft>
                <a:spcPct val="0"/>
              </a:spcAft>
              <a:buNone/>
              <a:defRPr lang="en-US" sz="1499" b="1" kern="1200" dirty="0" smtClean="0">
                <a:solidFill>
                  <a:schemeClr val="tx1">
                    <a:lumMod val="75000"/>
                  </a:schemeClr>
                </a:solidFill>
                <a:effectLst/>
                <a:latin typeface="+mn-lt"/>
                <a:ea typeface="+mn-ea"/>
                <a:cs typeface="+mn-cs"/>
              </a:defRPr>
            </a:lvl1pPr>
          </a:lstStyle>
          <a:p>
            <a:pPr lvl="0"/>
            <a:r>
              <a:rPr lang="en-US" dirty="0"/>
              <a:t>Company Name</a:t>
            </a:r>
          </a:p>
        </p:txBody>
      </p:sp>
      <p:sp>
        <p:nvSpPr>
          <p:cNvPr id="31" name="Text Placeholder 13">
            <a:extLst>
              <a:ext uri="{FF2B5EF4-FFF2-40B4-BE49-F238E27FC236}">
                <a16:creationId xmlns:a16="http://schemas.microsoft.com/office/drawing/2014/main" id="{3E6B87B7-9D33-4EBB-BD4F-C0436BA3FD72}"/>
              </a:ext>
            </a:extLst>
          </p:cNvPr>
          <p:cNvSpPr>
            <a:spLocks noGrp="1"/>
          </p:cNvSpPr>
          <p:nvPr>
            <p:ph type="body" sz="quarter" idx="18" hasCustomPrompt="1"/>
          </p:nvPr>
        </p:nvSpPr>
        <p:spPr bwMode="auto">
          <a:xfrm>
            <a:off x="6482890" y="4746153"/>
            <a:ext cx="2213639" cy="281928"/>
          </a:xfrm>
          <a:prstGeom prst="rect">
            <a:avLst/>
          </a:prstGeom>
          <a:noFill/>
          <a:effectLst/>
        </p:spPr>
        <p:txBody>
          <a:bodyPr wrap="square" lIns="36000" tIns="36000" rIns="36000" bIns="36000" rtlCol="0" anchor="ctr" anchorCtr="0">
            <a:spAutoFit/>
          </a:bodyPr>
          <a:lstStyle>
            <a:lvl1pPr marL="0" indent="0" algn="r" rtl="0" fontAlgn="base">
              <a:spcBef>
                <a:spcPct val="0"/>
              </a:spcBef>
              <a:spcAft>
                <a:spcPct val="0"/>
              </a:spcAft>
              <a:buNone/>
              <a:defRPr lang="en-US" sz="1349" b="1" kern="1200" dirty="0" smtClean="0">
                <a:solidFill>
                  <a:schemeClr val="tx1">
                    <a:lumMod val="75000"/>
                  </a:schemeClr>
                </a:solidFill>
                <a:effectLst/>
                <a:latin typeface="+mn-lt"/>
                <a:ea typeface="+mn-ea"/>
                <a:cs typeface="+mn-cs"/>
              </a:defRPr>
            </a:lvl1pPr>
          </a:lstStyle>
          <a:p>
            <a:pPr lvl="0"/>
            <a:r>
              <a:rPr lang="en-US" dirty="0"/>
              <a:t>Company Web Site</a:t>
            </a:r>
          </a:p>
        </p:txBody>
      </p:sp>
      <p:sp>
        <p:nvSpPr>
          <p:cNvPr id="36" name="Text Placeholder 13">
            <a:extLst>
              <a:ext uri="{FF2B5EF4-FFF2-40B4-BE49-F238E27FC236}">
                <a16:creationId xmlns:a16="http://schemas.microsoft.com/office/drawing/2014/main" id="{3B21F47B-DE1F-442D-A2B7-6866F8786704}"/>
              </a:ext>
            </a:extLst>
          </p:cNvPr>
          <p:cNvSpPr>
            <a:spLocks noGrp="1"/>
          </p:cNvSpPr>
          <p:nvPr>
            <p:ph type="body" sz="quarter" idx="19" hasCustomPrompt="1"/>
          </p:nvPr>
        </p:nvSpPr>
        <p:spPr bwMode="auto">
          <a:xfrm>
            <a:off x="503360" y="3648560"/>
            <a:ext cx="2213639" cy="398177"/>
          </a:xfrm>
          <a:prstGeom prst="rect">
            <a:avLst/>
          </a:prstGeom>
          <a:noFill/>
          <a:effectLst/>
        </p:spPr>
        <p:txBody>
          <a:bodyPr wrap="square" lIns="36000" tIns="36000" rIns="36000" bIns="36000" rtlCol="0" anchor="ctr" anchorCtr="0">
            <a:spAutoFit/>
          </a:bodyPr>
          <a:lstStyle>
            <a:lvl1pPr marL="0" indent="0" algn="l" rtl="0" fontAlgn="base">
              <a:spcBef>
                <a:spcPct val="0"/>
              </a:spcBef>
              <a:spcAft>
                <a:spcPct val="0"/>
              </a:spcAft>
              <a:buNone/>
              <a:defRPr lang="en-US" sz="2099" b="1" kern="1200" dirty="0" smtClean="0">
                <a:solidFill>
                  <a:schemeClr val="tx1"/>
                </a:solidFill>
                <a:effectLst/>
                <a:latin typeface="+mn-lt"/>
                <a:ea typeface="+mn-ea"/>
                <a:cs typeface="+mn-cs"/>
              </a:defRPr>
            </a:lvl1pPr>
          </a:lstStyle>
          <a:p>
            <a:pPr lvl="0"/>
            <a:r>
              <a:rPr lang="en-US" dirty="0"/>
              <a:t>Author Name</a:t>
            </a:r>
          </a:p>
        </p:txBody>
      </p:sp>
      <p:sp>
        <p:nvSpPr>
          <p:cNvPr id="40" name="Text Placeholder 13">
            <a:extLst>
              <a:ext uri="{FF2B5EF4-FFF2-40B4-BE49-F238E27FC236}">
                <a16:creationId xmlns:a16="http://schemas.microsoft.com/office/drawing/2014/main" id="{CD940256-851E-46C8-8BFB-A5ECA6C7DA07}"/>
              </a:ext>
            </a:extLst>
          </p:cNvPr>
          <p:cNvSpPr>
            <a:spLocks noGrp="1"/>
          </p:cNvSpPr>
          <p:nvPr>
            <p:ph type="body" sz="quarter" idx="20" hasCustomPrompt="1"/>
          </p:nvPr>
        </p:nvSpPr>
        <p:spPr bwMode="auto">
          <a:xfrm>
            <a:off x="503360" y="4017508"/>
            <a:ext cx="2213639" cy="351690"/>
          </a:xfrm>
          <a:prstGeom prst="rect">
            <a:avLst/>
          </a:prstGeom>
          <a:noFill/>
          <a:effectLst/>
        </p:spPr>
        <p:txBody>
          <a:bodyPr wrap="square" lIns="36000" tIns="36000" rIns="36000" bIns="36000" rtlCol="0" anchor="ctr" anchorCtr="0">
            <a:spAutoFit/>
          </a:bodyPr>
          <a:lstStyle>
            <a:lvl1pPr marL="0" indent="0" algn="l" rtl="0" fontAlgn="base">
              <a:spcBef>
                <a:spcPct val="0"/>
              </a:spcBef>
              <a:spcAft>
                <a:spcPct val="0"/>
              </a:spcAft>
              <a:buNone/>
              <a:defRPr lang="en-US" sz="1799" b="1" kern="1200" dirty="0" smtClean="0">
                <a:solidFill>
                  <a:schemeClr val="tx1"/>
                </a:solidFill>
                <a:effectLst/>
                <a:latin typeface="+mn-lt"/>
                <a:ea typeface="+mn-ea"/>
                <a:cs typeface="+mn-cs"/>
              </a:defRPr>
            </a:lvl1pPr>
          </a:lstStyle>
          <a:p>
            <a:pPr lvl="0"/>
            <a:r>
              <a:rPr lang="en-US" dirty="0"/>
              <a:t>Position</a:t>
            </a:r>
          </a:p>
        </p:txBody>
      </p:sp>
      <p:sp>
        <p:nvSpPr>
          <p:cNvPr id="16" name="Rectangle 15">
            <a:extLst>
              <a:ext uri="{FF2B5EF4-FFF2-40B4-BE49-F238E27FC236}">
                <a16:creationId xmlns:a16="http://schemas.microsoft.com/office/drawing/2014/main" id="{6854D183-0374-4B3E-B2CE-32F308A81591}"/>
              </a:ext>
            </a:extLst>
          </p:cNvPr>
          <p:cNvSpPr/>
          <p:nvPr/>
        </p:nvSpPr>
        <p:spPr>
          <a:xfrm>
            <a:off x="-1192" y="5027007"/>
            <a:ext cx="9146382" cy="16291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389" rtl="0" eaLnBrk="1" fontAlgn="auto" latinLnBrk="1" hangingPunct="1">
              <a:lnSpc>
                <a:spcPct val="100000"/>
              </a:lnSpc>
              <a:spcBef>
                <a:spcPts val="0"/>
              </a:spcBef>
              <a:spcAft>
                <a:spcPts val="0"/>
              </a:spcAft>
              <a:buClrTx/>
              <a:buSzTx/>
              <a:buFontTx/>
              <a:buNone/>
              <a:tabLst/>
              <a:defRPr/>
            </a:pPr>
            <a:endParaRPr kumimoji="0" lang="ko-KR" altLang="en-US" sz="1799"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
        <p:nvSpPr>
          <p:cNvPr id="18" name="Rectangle 17">
            <a:extLst>
              <a:ext uri="{FF2B5EF4-FFF2-40B4-BE49-F238E27FC236}">
                <a16:creationId xmlns:a16="http://schemas.microsoft.com/office/drawing/2014/main" id="{34E5CD64-8E62-478C-BD07-29B0AE8E261B}"/>
              </a:ext>
            </a:extLst>
          </p:cNvPr>
          <p:cNvSpPr/>
          <p:nvPr userDrawn="1"/>
        </p:nvSpPr>
        <p:spPr>
          <a:xfrm>
            <a:off x="-1191" y="5027007"/>
            <a:ext cx="9144000" cy="16291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389" rtl="0" eaLnBrk="1" fontAlgn="auto" latinLnBrk="1" hangingPunct="1">
              <a:lnSpc>
                <a:spcPct val="100000"/>
              </a:lnSpc>
              <a:spcBef>
                <a:spcPts val="0"/>
              </a:spcBef>
              <a:spcAft>
                <a:spcPts val="0"/>
              </a:spcAft>
              <a:buClrTx/>
              <a:buSzTx/>
              <a:buFontTx/>
              <a:buNone/>
              <a:tabLst/>
              <a:defRPr/>
            </a:pPr>
            <a:endParaRPr kumimoji="0" lang="ko-KR" altLang="en-US" sz="1799"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Tree>
    <p:extLst>
      <p:ext uri="{BB962C8B-B14F-4D97-AF65-F5344CB8AC3E}">
        <p14:creationId xmlns:p14="http://schemas.microsoft.com/office/powerpoint/2010/main" val="46135784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hf hdr="0" ftr="0" dt="0"/>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 and Content">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23609A8D-9063-4A88-A094-81A65D7DF417}"/>
              </a:ext>
            </a:extLst>
          </p:cNvPr>
          <p:cNvPicPr>
            <a:picLocks noChangeAspect="1"/>
          </p:cNvPicPr>
          <p:nvPr/>
        </p:nvPicPr>
        <p:blipFill rotWithShape="1">
          <a:blip r:embed="rId2"/>
          <a:srcRect b="1672"/>
          <a:stretch/>
        </p:blipFill>
        <p:spPr>
          <a:xfrm>
            <a:off x="-2382" y="1"/>
            <a:ext cx="9146382" cy="5139159"/>
          </a:xfrm>
          <a:prstGeom prst="rect">
            <a:avLst/>
          </a:prstGeom>
        </p:spPr>
      </p:pic>
      <p:sp>
        <p:nvSpPr>
          <p:cNvPr id="17" name="Rectangle 16">
            <a:extLst>
              <a:ext uri="{FF2B5EF4-FFF2-40B4-BE49-F238E27FC236}">
                <a16:creationId xmlns:a16="http://schemas.microsoft.com/office/drawing/2014/main" id="{4880F1A8-532C-4443-BDB9-44438A972E15}"/>
              </a:ext>
            </a:extLst>
          </p:cNvPr>
          <p:cNvSpPr/>
          <p:nvPr/>
        </p:nvSpPr>
        <p:spPr>
          <a:xfrm>
            <a:off x="-2382" y="0"/>
            <a:ext cx="9146382" cy="82153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389" rtl="0" eaLnBrk="1" fontAlgn="auto" latinLnBrk="1" hangingPunct="1">
              <a:lnSpc>
                <a:spcPct val="100000"/>
              </a:lnSpc>
              <a:spcBef>
                <a:spcPts val="0"/>
              </a:spcBef>
              <a:spcAft>
                <a:spcPts val="0"/>
              </a:spcAft>
              <a:buClrTx/>
              <a:buSzTx/>
              <a:buFontTx/>
              <a:buNone/>
              <a:tabLst/>
              <a:defRPr/>
            </a:pPr>
            <a:endParaRPr kumimoji="0" lang="ko-KR" altLang="en-US" sz="1799"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
        <p:nvSpPr>
          <p:cNvPr id="5" name="Picture Placeholder 2"/>
          <p:cNvSpPr>
            <a:spLocks noGrp="1"/>
          </p:cNvSpPr>
          <p:nvPr>
            <p:ph type="pic" idx="1" hasCustomPrompt="1"/>
          </p:nvPr>
        </p:nvSpPr>
        <p:spPr>
          <a:xfrm>
            <a:off x="142804" y="1016308"/>
            <a:ext cx="2917030" cy="4024804"/>
          </a:xfrm>
          <a:prstGeom prst="rect">
            <a:avLst/>
          </a:prstGeom>
          <a:solidFill>
            <a:schemeClr val="bg2">
              <a:lumMod val="90000"/>
            </a:schemeClr>
          </a:solidFill>
        </p:spPr>
        <p:txBody>
          <a:bodyPr anchor="ctr"/>
          <a:lstStyle>
            <a:lvl1pPr marL="0" indent="0" algn="ctr">
              <a:buNone/>
              <a:defRPr sz="1598" baseline="0">
                <a:solidFill>
                  <a:schemeClr val="tx1"/>
                </a:solidFill>
                <a:latin typeface="+mn-lt"/>
                <a:cs typeface="Arial" pitchFamily="34" charset="0"/>
              </a:defRPr>
            </a:lvl1pPr>
            <a:lvl2pPr marL="456914" indent="0">
              <a:buNone/>
              <a:defRPr sz="2798"/>
            </a:lvl2pPr>
            <a:lvl3pPr marL="913829" indent="0">
              <a:buNone/>
              <a:defRPr sz="2399"/>
            </a:lvl3pPr>
            <a:lvl4pPr marL="1370743" indent="0">
              <a:buNone/>
              <a:defRPr sz="1999"/>
            </a:lvl4pPr>
            <a:lvl5pPr marL="1827657" indent="0">
              <a:buNone/>
              <a:defRPr sz="1999"/>
            </a:lvl5pPr>
            <a:lvl6pPr marL="2284572" indent="0">
              <a:buNone/>
              <a:defRPr sz="1999"/>
            </a:lvl6pPr>
            <a:lvl7pPr marL="2741486" indent="0">
              <a:buNone/>
              <a:defRPr sz="1999"/>
            </a:lvl7pPr>
            <a:lvl8pPr marL="3198400" indent="0">
              <a:buNone/>
              <a:defRPr sz="1999"/>
            </a:lvl8pPr>
            <a:lvl9pPr marL="3655314" indent="0">
              <a:buNone/>
              <a:defRPr sz="1999"/>
            </a:lvl9pPr>
          </a:lstStyle>
          <a:p>
            <a:r>
              <a:rPr lang="en-US" altLang="ko-KR" dirty="0"/>
              <a:t>Your Picture Here</a:t>
            </a:r>
            <a:endParaRPr lang="ko-KR" altLang="en-US" dirty="0"/>
          </a:p>
        </p:txBody>
      </p:sp>
      <p:sp>
        <p:nvSpPr>
          <p:cNvPr id="2" name="Rectangle 1"/>
          <p:cNvSpPr/>
          <p:nvPr/>
        </p:nvSpPr>
        <p:spPr>
          <a:xfrm>
            <a:off x="3059832" y="1016305"/>
            <a:ext cx="36001" cy="412719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389" rtl="0" eaLnBrk="1" fontAlgn="auto" latinLnBrk="1" hangingPunct="1">
              <a:lnSpc>
                <a:spcPct val="100000"/>
              </a:lnSpc>
              <a:spcBef>
                <a:spcPts val="0"/>
              </a:spcBef>
              <a:spcAft>
                <a:spcPts val="0"/>
              </a:spcAft>
              <a:buClrTx/>
              <a:buSzTx/>
              <a:buFontTx/>
              <a:buNone/>
              <a:tabLst/>
              <a:defRPr/>
            </a:pPr>
            <a:endParaRPr kumimoji="0" lang="ko-KR" altLang="en-US" sz="1799"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
        <p:nvSpPr>
          <p:cNvPr id="3" name="Rectangle 2"/>
          <p:cNvSpPr/>
          <p:nvPr/>
        </p:nvSpPr>
        <p:spPr>
          <a:xfrm>
            <a:off x="3095833" y="1311749"/>
            <a:ext cx="180001" cy="252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389" rtl="0" eaLnBrk="1" fontAlgn="auto" latinLnBrk="1" hangingPunct="1">
              <a:lnSpc>
                <a:spcPct val="100000"/>
              </a:lnSpc>
              <a:spcBef>
                <a:spcPts val="0"/>
              </a:spcBef>
              <a:spcAft>
                <a:spcPts val="0"/>
              </a:spcAft>
              <a:buClrTx/>
              <a:buSzTx/>
              <a:buFontTx/>
              <a:buNone/>
              <a:tabLst/>
              <a:defRPr/>
            </a:pPr>
            <a:endParaRPr kumimoji="0" lang="ko-KR" altLang="en-US" sz="1799"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
        <p:nvSpPr>
          <p:cNvPr id="10" name="Rectangle 9">
            <a:extLst>
              <a:ext uri="{FF2B5EF4-FFF2-40B4-BE49-F238E27FC236}">
                <a16:creationId xmlns:a16="http://schemas.microsoft.com/office/drawing/2014/main" id="{E9B994EC-35A8-4A11-98CB-25DC28852F94}"/>
              </a:ext>
            </a:extLst>
          </p:cNvPr>
          <p:cNvSpPr/>
          <p:nvPr/>
        </p:nvSpPr>
        <p:spPr>
          <a:xfrm>
            <a:off x="2" y="5041112"/>
            <a:ext cx="9144000" cy="10239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389" rtl="0" eaLnBrk="1" fontAlgn="auto" latinLnBrk="1" hangingPunct="1">
              <a:lnSpc>
                <a:spcPct val="100000"/>
              </a:lnSpc>
              <a:spcBef>
                <a:spcPts val="0"/>
              </a:spcBef>
              <a:spcAft>
                <a:spcPts val="0"/>
              </a:spcAft>
              <a:buClrTx/>
              <a:buSzTx/>
              <a:buFontTx/>
              <a:buNone/>
              <a:tabLst/>
              <a:defRPr/>
            </a:pPr>
            <a:endParaRPr kumimoji="0" lang="ko-KR" altLang="en-US" sz="1799"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
        <p:nvSpPr>
          <p:cNvPr id="14" name="Text Placeholder 13">
            <a:extLst>
              <a:ext uri="{FF2B5EF4-FFF2-40B4-BE49-F238E27FC236}">
                <a16:creationId xmlns:a16="http://schemas.microsoft.com/office/drawing/2014/main" id="{A2ABE920-240F-4CF6-AD45-23ED489FAD6E}"/>
              </a:ext>
            </a:extLst>
          </p:cNvPr>
          <p:cNvSpPr>
            <a:spLocks noGrp="1"/>
          </p:cNvSpPr>
          <p:nvPr>
            <p:ph type="body" sz="quarter" idx="13"/>
          </p:nvPr>
        </p:nvSpPr>
        <p:spPr>
          <a:xfrm>
            <a:off x="3596953" y="1015400"/>
            <a:ext cx="5399474" cy="37709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a:extLst>
              <a:ext uri="{FF2B5EF4-FFF2-40B4-BE49-F238E27FC236}">
                <a16:creationId xmlns:a16="http://schemas.microsoft.com/office/drawing/2014/main" id="{2FF342A0-26CC-4ADA-AB90-FC4810F88E91}"/>
              </a:ext>
            </a:extLst>
          </p:cNvPr>
          <p:cNvSpPr>
            <a:spLocks noGrp="1"/>
          </p:cNvSpPr>
          <p:nvPr>
            <p:ph type="title" hasCustomPrompt="1"/>
          </p:nvPr>
        </p:nvSpPr>
        <p:spPr/>
        <p:txBody>
          <a:bodyPr/>
          <a:lstStyle>
            <a:lvl1pPr>
              <a:defRPr>
                <a:solidFill>
                  <a:schemeClr val="bg2"/>
                </a:solidFill>
              </a:defRPr>
            </a:lvl1pPr>
          </a:lstStyle>
          <a:p>
            <a:r>
              <a:rPr lang="en-US" dirty="0"/>
              <a:t>Slide Title</a:t>
            </a:r>
          </a:p>
        </p:txBody>
      </p:sp>
      <p:sp>
        <p:nvSpPr>
          <p:cNvPr id="8" name="Date Placeholder 7">
            <a:extLst>
              <a:ext uri="{FF2B5EF4-FFF2-40B4-BE49-F238E27FC236}">
                <a16:creationId xmlns:a16="http://schemas.microsoft.com/office/drawing/2014/main" id="{A66184F8-77F5-4000-AA69-383B07AEEF0D}"/>
              </a:ext>
            </a:extLst>
          </p:cNvPr>
          <p:cNvSpPr>
            <a:spLocks noGrp="1"/>
          </p:cNvSpPr>
          <p:nvPr>
            <p:ph type="dt" sz="half" idx="14"/>
          </p:nvPr>
        </p:nvSpPr>
        <p:spPr/>
        <p:txBody>
          <a:bodyPr/>
          <a:lstStyle/>
          <a:p>
            <a:fld id="{055373AC-9AA7-423B-BA00-BA1C74164DBD}" type="datetime1">
              <a:rPr lang="en-US" smtClean="0"/>
              <a:pPr/>
              <a:t>2/6/2019</a:t>
            </a:fld>
            <a:endParaRPr lang="en-US" dirty="0"/>
          </a:p>
        </p:txBody>
      </p:sp>
      <p:sp>
        <p:nvSpPr>
          <p:cNvPr id="9" name="Footer Placeholder 8">
            <a:extLst>
              <a:ext uri="{FF2B5EF4-FFF2-40B4-BE49-F238E27FC236}">
                <a16:creationId xmlns:a16="http://schemas.microsoft.com/office/drawing/2014/main" id="{9CAD63B7-3B55-42B3-B63C-7488630C399B}"/>
              </a:ext>
            </a:extLst>
          </p:cNvPr>
          <p:cNvSpPr>
            <a:spLocks noGrp="1"/>
          </p:cNvSpPr>
          <p:nvPr>
            <p:ph type="ftr" sz="quarter" idx="15"/>
          </p:nvPr>
        </p:nvSpPr>
        <p:spPr/>
        <p:txBody>
          <a:bodyPr/>
          <a:lstStyle/>
          <a:p>
            <a:endParaRPr lang="en-US" dirty="0"/>
          </a:p>
        </p:txBody>
      </p:sp>
      <p:sp>
        <p:nvSpPr>
          <p:cNvPr id="15" name="Slide Number Placeholder 14">
            <a:extLst>
              <a:ext uri="{FF2B5EF4-FFF2-40B4-BE49-F238E27FC236}">
                <a16:creationId xmlns:a16="http://schemas.microsoft.com/office/drawing/2014/main" id="{97A1733E-05EA-4892-9222-96356ACBDF86}"/>
              </a:ext>
            </a:extLst>
          </p:cNvPr>
          <p:cNvSpPr>
            <a:spLocks noGrp="1"/>
          </p:cNvSpPr>
          <p:nvPr>
            <p:ph type="sldNum" sz="quarter" idx="16"/>
          </p:nvPr>
        </p:nvSpPr>
        <p:spPr/>
        <p:txBody>
          <a:bodyPr/>
          <a:lstStyle/>
          <a:p>
            <a:fld id="{C014DD1E-5D91-48A3-AD6D-45FBA980D106}" type="slidenum">
              <a:rPr lang="en-US" smtClean="0"/>
              <a:pPr/>
              <a:t>‹#›</a:t>
            </a:fld>
            <a:endParaRPr lang="en-US" dirty="0"/>
          </a:p>
        </p:txBody>
      </p:sp>
      <p:pic>
        <p:nvPicPr>
          <p:cNvPr id="16" name="Picture 15">
            <a:extLst>
              <a:ext uri="{FF2B5EF4-FFF2-40B4-BE49-F238E27FC236}">
                <a16:creationId xmlns:a16="http://schemas.microsoft.com/office/drawing/2014/main" id="{2FE050E4-DC54-4CF4-A8D3-DC8B8DA04EC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03141" y="174730"/>
            <a:ext cx="1594561" cy="397713"/>
          </a:xfrm>
          <a:prstGeom prst="rect">
            <a:avLst/>
          </a:prstGeom>
        </p:spPr>
      </p:pic>
      <p:sp>
        <p:nvSpPr>
          <p:cNvPr id="18" name="Rectangle 17">
            <a:extLst>
              <a:ext uri="{FF2B5EF4-FFF2-40B4-BE49-F238E27FC236}">
                <a16:creationId xmlns:a16="http://schemas.microsoft.com/office/drawing/2014/main" id="{B2B94D3F-5DC8-4398-914C-4833ABE4CC19}"/>
              </a:ext>
            </a:extLst>
          </p:cNvPr>
          <p:cNvSpPr/>
          <p:nvPr userDrawn="1"/>
        </p:nvSpPr>
        <p:spPr>
          <a:xfrm>
            <a:off x="-2382" y="0"/>
            <a:ext cx="9146382" cy="82153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595" rtl="0" eaLnBrk="1" fontAlgn="auto" latinLnBrk="1" hangingPunct="1">
              <a:lnSpc>
                <a:spcPct val="100000"/>
              </a:lnSpc>
              <a:spcBef>
                <a:spcPts val="0"/>
              </a:spcBef>
              <a:spcAft>
                <a:spcPts val="0"/>
              </a:spcAft>
              <a:buClrTx/>
              <a:buSzTx/>
              <a:buFontTx/>
              <a:buNone/>
              <a:tabLst/>
              <a:defRPr/>
            </a:pPr>
            <a:endParaRPr kumimoji="0" lang="ko-KR" altLang="en-US" sz="1799"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Tree>
    <p:extLst>
      <p:ext uri="{BB962C8B-B14F-4D97-AF65-F5344CB8AC3E}">
        <p14:creationId xmlns:p14="http://schemas.microsoft.com/office/powerpoint/2010/main" val="4125416885"/>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estions Slide">
    <p:bg>
      <p:bgPr>
        <a:solidFill>
          <a:schemeClr val="bg2"/>
        </a:solidFill>
        <a:effectLst/>
      </p:bgPr>
    </p:bg>
    <p:spTree>
      <p:nvGrpSpPr>
        <p:cNvPr id="1" name=""/>
        <p:cNvGrpSpPr/>
        <p:nvPr/>
      </p:nvGrpSpPr>
      <p:grpSpPr>
        <a:xfrm>
          <a:off x="0" y="0"/>
          <a:ext cx="0" cy="0"/>
          <a:chOff x="0" y="0"/>
          <a:chExt cx="0" cy="0"/>
        </a:xfrm>
      </p:grpSpPr>
      <p:pic>
        <p:nvPicPr>
          <p:cNvPr id="36" name="Picture 35">
            <a:extLst>
              <a:ext uri="{FF2B5EF4-FFF2-40B4-BE49-F238E27FC236}">
                <a16:creationId xmlns:a16="http://schemas.microsoft.com/office/drawing/2014/main" id="{B21D9C95-5FF6-4F7E-AC00-ED6F3DD385F0}"/>
              </a:ext>
            </a:extLst>
          </p:cNvPr>
          <p:cNvPicPr>
            <a:picLocks noChangeAspect="1"/>
          </p:cNvPicPr>
          <p:nvPr userDrawn="1"/>
        </p:nvPicPr>
        <p:blipFill rotWithShape="1">
          <a:blip r:embed="rId2"/>
          <a:srcRect b="1672"/>
          <a:stretch/>
        </p:blipFill>
        <p:spPr>
          <a:xfrm>
            <a:off x="-2383" y="4341"/>
            <a:ext cx="9146382" cy="5139159"/>
          </a:xfrm>
          <a:prstGeom prst="rect">
            <a:avLst/>
          </a:prstGeom>
        </p:spPr>
      </p:pic>
      <p:pic>
        <p:nvPicPr>
          <p:cNvPr id="56" name="Picture 55">
            <a:extLst>
              <a:ext uri="{FF2B5EF4-FFF2-40B4-BE49-F238E27FC236}">
                <a16:creationId xmlns:a16="http://schemas.microsoft.com/office/drawing/2014/main" id="{DEAD13D1-8921-41EB-9EDF-DA3F5121F449}"/>
              </a:ext>
            </a:extLst>
          </p:cNvPr>
          <p:cNvPicPr>
            <a:picLocks noChangeAspect="1"/>
          </p:cNvPicPr>
          <p:nvPr/>
        </p:nvPicPr>
        <p:blipFill rotWithShape="1">
          <a:blip r:embed="rId2"/>
          <a:srcRect b="1672"/>
          <a:stretch/>
        </p:blipFill>
        <p:spPr>
          <a:xfrm>
            <a:off x="-2383" y="4341"/>
            <a:ext cx="9146382" cy="5139159"/>
          </a:xfrm>
          <a:prstGeom prst="rect">
            <a:avLst/>
          </a:prstGeom>
        </p:spPr>
      </p:pic>
      <p:sp>
        <p:nvSpPr>
          <p:cNvPr id="19" name="Rectangle 18">
            <a:extLst>
              <a:ext uri="{FF2B5EF4-FFF2-40B4-BE49-F238E27FC236}">
                <a16:creationId xmlns:a16="http://schemas.microsoft.com/office/drawing/2014/main" id="{7CFDBB16-985C-4CC7-B6DB-B81B36037922}"/>
              </a:ext>
            </a:extLst>
          </p:cNvPr>
          <p:cNvSpPr/>
          <p:nvPr/>
        </p:nvSpPr>
        <p:spPr>
          <a:xfrm>
            <a:off x="-788476" y="527434"/>
            <a:ext cx="6304555" cy="774977"/>
          </a:xfrm>
          <a:prstGeom prst="rect">
            <a:avLst/>
          </a:prstGeom>
        </p:spPr>
        <p:txBody>
          <a:bodyPr wrap="none" lIns="0" tIns="0" rIns="0" bIns="0" anchor="ctr" anchorCtr="0">
            <a:noAutofit/>
            <a:scene3d>
              <a:camera prst="orthographicFront"/>
              <a:lightRig rig="soft" dir="t">
                <a:rot lat="0" lon="0" rev="10800000"/>
              </a:lightRig>
            </a:scene3d>
            <a:sp3d>
              <a:bevelT w="27940" h="12700"/>
              <a:contourClr>
                <a:srgbClr val="DDDDDD"/>
              </a:contourClr>
            </a:sp3d>
          </a:bodyPr>
          <a:lstStyle/>
          <a:p>
            <a:pPr marL="0" marR="0" lvl="0" indent="0" algn="ctr" defTabSz="685389" rtl="0" eaLnBrk="0" fontAlgn="auto" latinLnBrk="1" hangingPunct="0">
              <a:lnSpc>
                <a:spcPct val="100000"/>
              </a:lnSpc>
              <a:spcBef>
                <a:spcPts val="0"/>
              </a:spcBef>
              <a:spcAft>
                <a:spcPts val="0"/>
              </a:spcAft>
              <a:buClr>
                <a:srgbClr val="67748E">
                  <a:lumMod val="40000"/>
                  <a:lumOff val="60000"/>
                </a:srgbClr>
              </a:buClr>
              <a:buSzPct val="70000"/>
              <a:buFont typeface="Wingdings 2" pitchFamily="18" charset="2"/>
              <a:buNone/>
              <a:tabLst/>
              <a:defRPr/>
            </a:pPr>
            <a:r>
              <a:rPr kumimoji="0" lang="en-US" sz="6598" b="1" i="0" u="none" strike="noStrike" kern="1200" cap="none" spc="0" normalizeH="0" baseline="0" noProof="0" dirty="0">
                <a:ln>
                  <a:noFill/>
                </a:ln>
                <a:solidFill>
                  <a:srgbClr val="234465"/>
                </a:solidFill>
                <a:effectLst/>
                <a:uLnTx/>
                <a:uFillTx/>
                <a:latin typeface="Calibri" panose="020F0502020204030204"/>
                <a:ea typeface="+mn-ea"/>
                <a:cs typeface="+mn-cs"/>
              </a:rPr>
              <a:t>Questions?</a:t>
            </a:r>
            <a:endParaRPr kumimoji="0" lang="en-US" sz="6598" b="1" i="0" u="none" strike="noStrike" kern="1200" cap="none" spc="113" normalizeH="0" baseline="0" noProof="0" dirty="0">
              <a:ln w="11430"/>
              <a:solidFill>
                <a:srgbClr val="234465"/>
              </a:solidFill>
              <a:effectLst>
                <a:outerShdw blurRad="25400" algn="tl" rotWithShape="0">
                  <a:srgbClr val="000000">
                    <a:alpha val="43000"/>
                  </a:srgbClr>
                </a:outerShdw>
              </a:effectLst>
              <a:uLnTx/>
              <a:uFillTx/>
              <a:latin typeface="Calibri" panose="020F0502020204030204"/>
              <a:ea typeface="+mn-ea"/>
              <a:cs typeface="+mn-cs"/>
            </a:endParaRPr>
          </a:p>
        </p:txBody>
      </p:sp>
      <p:pic>
        <p:nvPicPr>
          <p:cNvPr id="26" name="Picture 25">
            <a:extLst>
              <a:ext uri="{FF2B5EF4-FFF2-40B4-BE49-F238E27FC236}">
                <a16:creationId xmlns:a16="http://schemas.microsoft.com/office/drawing/2014/main" id="{247CFF3C-C4FA-493D-8505-DF469F4D36A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3816" y="1667199"/>
            <a:ext cx="2681929" cy="3111510"/>
          </a:xfrm>
          <a:prstGeom prst="rect">
            <a:avLst/>
          </a:prstGeom>
        </p:spPr>
      </p:pic>
      <p:pic>
        <p:nvPicPr>
          <p:cNvPr id="42" name="Picture 41">
            <a:extLst>
              <a:ext uri="{FF2B5EF4-FFF2-40B4-BE49-F238E27FC236}">
                <a16:creationId xmlns:a16="http://schemas.microsoft.com/office/drawing/2014/main" id="{320846EB-6FC8-4F9D-97D0-A1A8E9CEE0D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72339" y="235694"/>
            <a:ext cx="1594561" cy="397713"/>
          </a:xfrm>
          <a:prstGeom prst="rect">
            <a:avLst/>
          </a:prstGeom>
        </p:spPr>
      </p:pic>
      <p:sp>
        <p:nvSpPr>
          <p:cNvPr id="2" name="Date Placeholder 1">
            <a:extLst>
              <a:ext uri="{FF2B5EF4-FFF2-40B4-BE49-F238E27FC236}">
                <a16:creationId xmlns:a16="http://schemas.microsoft.com/office/drawing/2014/main" id="{839983C1-41F3-4B45-9E6B-F2615F743C0A}"/>
              </a:ext>
            </a:extLst>
          </p:cNvPr>
          <p:cNvSpPr>
            <a:spLocks noGrp="1"/>
          </p:cNvSpPr>
          <p:nvPr>
            <p:ph type="dt" sz="half" idx="10"/>
          </p:nvPr>
        </p:nvSpPr>
        <p:spPr/>
        <p:txBody>
          <a:bodyPr/>
          <a:lstStyle/>
          <a:p>
            <a:fld id="{055373AC-9AA7-423B-BA00-BA1C74164DBD}" type="datetime1">
              <a:rPr lang="en-US" smtClean="0"/>
              <a:pPr/>
              <a:t>2/6/2019</a:t>
            </a:fld>
            <a:endParaRPr lang="en-US" dirty="0"/>
          </a:p>
        </p:txBody>
      </p:sp>
      <p:sp>
        <p:nvSpPr>
          <p:cNvPr id="6" name="Footer Placeholder 5">
            <a:extLst>
              <a:ext uri="{FF2B5EF4-FFF2-40B4-BE49-F238E27FC236}">
                <a16:creationId xmlns:a16="http://schemas.microsoft.com/office/drawing/2014/main" id="{A32622C9-3C7D-445D-83B2-28583716E287}"/>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2404DAB2-278F-4812-9F5E-FB63D8068383}"/>
              </a:ext>
            </a:extLst>
          </p:cNvPr>
          <p:cNvSpPr>
            <a:spLocks noGrp="1"/>
          </p:cNvSpPr>
          <p:nvPr>
            <p:ph type="sldNum" sz="quarter" idx="12"/>
          </p:nvPr>
        </p:nvSpPr>
        <p:spPr/>
        <p:txBody>
          <a:bodyPr/>
          <a:lstStyle/>
          <a:p>
            <a:fld id="{C014DD1E-5D91-48A3-AD6D-45FBA980D106}" type="slidenum">
              <a:rPr lang="en-US" smtClean="0"/>
              <a:pPr/>
              <a:t>‹#›</a:t>
            </a:fld>
            <a:endParaRPr lang="en-US" dirty="0"/>
          </a:p>
        </p:txBody>
      </p:sp>
      <p:pic>
        <p:nvPicPr>
          <p:cNvPr id="18" name="Picture 17">
            <a:extLst>
              <a:ext uri="{FF2B5EF4-FFF2-40B4-BE49-F238E27FC236}">
                <a16:creationId xmlns:a16="http://schemas.microsoft.com/office/drawing/2014/main" id="{A0675455-B7FA-4569-A5FD-A3B0F20B2A2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213143" y="1276855"/>
            <a:ext cx="899176" cy="899176"/>
          </a:xfrm>
          <a:prstGeom prst="rect">
            <a:avLst/>
          </a:prstGeom>
        </p:spPr>
      </p:pic>
      <p:pic>
        <p:nvPicPr>
          <p:cNvPr id="20" name="Picture 19">
            <a:extLst>
              <a:ext uri="{FF2B5EF4-FFF2-40B4-BE49-F238E27FC236}">
                <a16:creationId xmlns:a16="http://schemas.microsoft.com/office/drawing/2014/main" id="{827D15FD-4C66-4B85-98E6-7826AA8F61C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91837" y="2832220"/>
            <a:ext cx="874800" cy="1051672"/>
          </a:xfrm>
          <a:prstGeom prst="rect">
            <a:avLst/>
          </a:prstGeom>
        </p:spPr>
      </p:pic>
      <p:pic>
        <p:nvPicPr>
          <p:cNvPr id="21" name="Picture 20">
            <a:extLst>
              <a:ext uri="{FF2B5EF4-FFF2-40B4-BE49-F238E27FC236}">
                <a16:creationId xmlns:a16="http://schemas.microsoft.com/office/drawing/2014/main" id="{EA755AAE-BA08-481C-9224-0061170EE4B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671000" y="2832220"/>
            <a:ext cx="874800" cy="1041943"/>
          </a:xfrm>
          <a:prstGeom prst="rect">
            <a:avLst/>
          </a:prstGeom>
        </p:spPr>
      </p:pic>
      <p:pic>
        <p:nvPicPr>
          <p:cNvPr id="22" name="Picture 21">
            <a:extLst>
              <a:ext uri="{FF2B5EF4-FFF2-40B4-BE49-F238E27FC236}">
                <a16:creationId xmlns:a16="http://schemas.microsoft.com/office/drawing/2014/main" id="{0A83D66F-855B-463B-920B-BF239B01A206}"/>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751000" y="2831748"/>
            <a:ext cx="874800" cy="1175354"/>
          </a:xfrm>
          <a:prstGeom prst="rect">
            <a:avLst/>
          </a:prstGeom>
        </p:spPr>
      </p:pic>
      <p:pic>
        <p:nvPicPr>
          <p:cNvPr id="23" name="Picture 22">
            <a:extLst>
              <a:ext uri="{FF2B5EF4-FFF2-40B4-BE49-F238E27FC236}">
                <a16:creationId xmlns:a16="http://schemas.microsoft.com/office/drawing/2014/main" id="{6643F71A-2013-433A-8322-FBAAED3162D8}"/>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831000" y="2827319"/>
            <a:ext cx="874800" cy="1013067"/>
          </a:xfrm>
          <a:prstGeom prst="rect">
            <a:avLst/>
          </a:prstGeom>
        </p:spPr>
      </p:pic>
      <p:pic>
        <p:nvPicPr>
          <p:cNvPr id="24" name="Picture 23">
            <a:extLst>
              <a:ext uri="{FF2B5EF4-FFF2-40B4-BE49-F238E27FC236}">
                <a16:creationId xmlns:a16="http://schemas.microsoft.com/office/drawing/2014/main" id="{B0812936-74B6-4265-8C08-AEDC8C79870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911000" y="2832220"/>
            <a:ext cx="874800" cy="1075276"/>
          </a:xfrm>
          <a:prstGeom prst="rect">
            <a:avLst/>
          </a:prstGeom>
        </p:spPr>
      </p:pic>
      <p:pic>
        <p:nvPicPr>
          <p:cNvPr id="25" name="Picture 24">
            <a:extLst>
              <a:ext uri="{FF2B5EF4-FFF2-40B4-BE49-F238E27FC236}">
                <a16:creationId xmlns:a16="http://schemas.microsoft.com/office/drawing/2014/main" id="{C74C190C-5856-41B9-8819-AE8DE0E10980}"/>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539727" y="2832221"/>
            <a:ext cx="873491" cy="1080000"/>
          </a:xfrm>
          <a:prstGeom prst="rect">
            <a:avLst/>
          </a:prstGeom>
        </p:spPr>
      </p:pic>
      <p:cxnSp>
        <p:nvCxnSpPr>
          <p:cNvPr id="27" name="Straight Connector 26">
            <a:extLst>
              <a:ext uri="{FF2B5EF4-FFF2-40B4-BE49-F238E27FC236}">
                <a16:creationId xmlns:a16="http://schemas.microsoft.com/office/drawing/2014/main" id="{5F62FB7C-BD6E-4383-98C1-2CF30F34CAFD}"/>
              </a:ext>
            </a:extLst>
          </p:cNvPr>
          <p:cNvCxnSpPr>
            <a:cxnSpLocks/>
          </p:cNvCxnSpPr>
          <p:nvPr/>
        </p:nvCxnSpPr>
        <p:spPr>
          <a:xfrm>
            <a:off x="2977060" y="2501674"/>
            <a:ext cx="537134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D4E5982E-3110-47E1-A5BB-91B7BECC3093}"/>
              </a:ext>
            </a:extLst>
          </p:cNvPr>
          <p:cNvCxnSpPr/>
          <p:nvPr/>
        </p:nvCxnSpPr>
        <p:spPr>
          <a:xfrm>
            <a:off x="2977061" y="2501674"/>
            <a:ext cx="0" cy="17716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72BFE2F3-0845-4E5B-9375-E9D4027DD675}"/>
              </a:ext>
            </a:extLst>
          </p:cNvPr>
          <p:cNvCxnSpPr/>
          <p:nvPr/>
        </p:nvCxnSpPr>
        <p:spPr>
          <a:xfrm>
            <a:off x="4023000" y="2501674"/>
            <a:ext cx="0" cy="17716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93DDBF37-0764-47AA-94E3-9A44F3ED8FB5}"/>
              </a:ext>
            </a:extLst>
          </p:cNvPr>
          <p:cNvCxnSpPr/>
          <p:nvPr/>
        </p:nvCxnSpPr>
        <p:spPr>
          <a:xfrm>
            <a:off x="5108400" y="2496911"/>
            <a:ext cx="0" cy="17716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299ABE09-E33C-46B7-A80D-7BF4A6956211}"/>
              </a:ext>
            </a:extLst>
          </p:cNvPr>
          <p:cNvCxnSpPr/>
          <p:nvPr/>
        </p:nvCxnSpPr>
        <p:spPr>
          <a:xfrm>
            <a:off x="6188400" y="2496911"/>
            <a:ext cx="0" cy="17716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E91D320-3732-40B8-864D-142D0A277ED1}"/>
              </a:ext>
            </a:extLst>
          </p:cNvPr>
          <p:cNvCxnSpPr>
            <a:cxnSpLocks/>
          </p:cNvCxnSpPr>
          <p:nvPr/>
        </p:nvCxnSpPr>
        <p:spPr>
          <a:xfrm>
            <a:off x="7268400" y="2496911"/>
            <a:ext cx="0" cy="17716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5C63D1E8-4A92-4691-8A24-A2FC7E8008E5}"/>
              </a:ext>
            </a:extLst>
          </p:cNvPr>
          <p:cNvCxnSpPr>
            <a:cxnSpLocks/>
          </p:cNvCxnSpPr>
          <p:nvPr/>
        </p:nvCxnSpPr>
        <p:spPr>
          <a:xfrm>
            <a:off x="8348400" y="2501674"/>
            <a:ext cx="0" cy="17716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C84A0FE1-723D-4682-8682-77BAD950EE15}"/>
              </a:ext>
            </a:extLst>
          </p:cNvPr>
          <p:cNvCxnSpPr/>
          <p:nvPr/>
        </p:nvCxnSpPr>
        <p:spPr>
          <a:xfrm>
            <a:off x="5662730" y="2319746"/>
            <a:ext cx="0" cy="177165"/>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550A59F9-9A9D-4956-95B4-F78CC0DB1D59}"/>
              </a:ext>
            </a:extLst>
          </p:cNvPr>
          <p:cNvSpPr/>
          <p:nvPr/>
        </p:nvSpPr>
        <p:spPr>
          <a:xfrm>
            <a:off x="-1192" y="4778499"/>
            <a:ext cx="9146382" cy="37844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389" rtl="0" eaLnBrk="1" fontAlgn="auto" latinLnBrk="1" hangingPunct="1">
              <a:lnSpc>
                <a:spcPct val="100000"/>
              </a:lnSpc>
              <a:spcBef>
                <a:spcPts val="0"/>
              </a:spcBef>
              <a:spcAft>
                <a:spcPts val="0"/>
              </a:spcAft>
              <a:buClrTx/>
              <a:buSzTx/>
              <a:buFontTx/>
              <a:buNone/>
              <a:tabLst/>
              <a:defRPr/>
            </a:pPr>
            <a:endParaRPr kumimoji="0" lang="ko-KR" altLang="en-US" sz="1799"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pic>
        <p:nvPicPr>
          <p:cNvPr id="37" name="Picture 36">
            <a:extLst>
              <a:ext uri="{FF2B5EF4-FFF2-40B4-BE49-F238E27FC236}">
                <a16:creationId xmlns:a16="http://schemas.microsoft.com/office/drawing/2014/main" id="{8AF69835-F228-45D6-B39E-583EEBF1FE2D}"/>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213142" y="1276854"/>
            <a:ext cx="899176" cy="899176"/>
          </a:xfrm>
          <a:prstGeom prst="rect">
            <a:avLst/>
          </a:prstGeom>
        </p:spPr>
      </p:pic>
      <p:pic>
        <p:nvPicPr>
          <p:cNvPr id="38" name="Picture 37">
            <a:extLst>
              <a:ext uri="{FF2B5EF4-FFF2-40B4-BE49-F238E27FC236}">
                <a16:creationId xmlns:a16="http://schemas.microsoft.com/office/drawing/2014/main" id="{0577C4C0-8539-4520-A497-BBFB45821D24}"/>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3591837" y="2832219"/>
            <a:ext cx="874800" cy="1051672"/>
          </a:xfrm>
          <a:prstGeom prst="rect">
            <a:avLst/>
          </a:prstGeom>
        </p:spPr>
      </p:pic>
      <p:pic>
        <p:nvPicPr>
          <p:cNvPr id="39" name="Picture 38">
            <a:extLst>
              <a:ext uri="{FF2B5EF4-FFF2-40B4-BE49-F238E27FC236}">
                <a16:creationId xmlns:a16="http://schemas.microsoft.com/office/drawing/2014/main" id="{16073A22-1B90-4D35-943B-5D9816FEB8FE}"/>
              </a:ext>
            </a:extLst>
          </p:cNvPr>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a:off x="4671000" y="2832219"/>
            <a:ext cx="874800" cy="1041943"/>
          </a:xfrm>
          <a:prstGeom prst="rect">
            <a:avLst/>
          </a:prstGeom>
        </p:spPr>
      </p:pic>
      <p:pic>
        <p:nvPicPr>
          <p:cNvPr id="40" name="Picture 39">
            <a:extLst>
              <a:ext uri="{FF2B5EF4-FFF2-40B4-BE49-F238E27FC236}">
                <a16:creationId xmlns:a16="http://schemas.microsoft.com/office/drawing/2014/main" id="{F7C8CFEA-27DA-4058-A611-3AE53851908C}"/>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5751000" y="2831746"/>
            <a:ext cx="874800" cy="1175354"/>
          </a:xfrm>
          <a:prstGeom prst="rect">
            <a:avLst/>
          </a:prstGeom>
        </p:spPr>
      </p:pic>
      <p:pic>
        <p:nvPicPr>
          <p:cNvPr id="41" name="Picture 40">
            <a:extLst>
              <a:ext uri="{FF2B5EF4-FFF2-40B4-BE49-F238E27FC236}">
                <a16:creationId xmlns:a16="http://schemas.microsoft.com/office/drawing/2014/main" id="{CE9346DD-5152-48D0-8B06-7F8CE9803DAB}"/>
              </a:ext>
            </a:extLst>
          </p:cNvPr>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6831000" y="2827319"/>
            <a:ext cx="874800" cy="1013067"/>
          </a:xfrm>
          <a:prstGeom prst="rect">
            <a:avLst/>
          </a:prstGeom>
        </p:spPr>
      </p:pic>
      <p:pic>
        <p:nvPicPr>
          <p:cNvPr id="43" name="Picture 42">
            <a:extLst>
              <a:ext uri="{FF2B5EF4-FFF2-40B4-BE49-F238E27FC236}">
                <a16:creationId xmlns:a16="http://schemas.microsoft.com/office/drawing/2014/main" id="{F6B4B602-D2C7-47C8-9470-2C5795ED8C22}"/>
              </a:ext>
            </a:extLst>
          </p:cNvPr>
          <p:cNvPicPr>
            <a:picLocks noChangeAspect="1"/>
          </p:cNvPicPr>
          <p:nvPr userDrawn="1"/>
        </p:nvPicPr>
        <p:blipFill>
          <a:blip r:embed="rId15">
            <a:extLst>
              <a:ext uri="{28A0092B-C50C-407E-A947-70E740481C1C}">
                <a14:useLocalDpi xmlns:a14="http://schemas.microsoft.com/office/drawing/2010/main" val="0"/>
              </a:ext>
            </a:extLst>
          </a:blip>
          <a:stretch>
            <a:fillRect/>
          </a:stretch>
        </p:blipFill>
        <p:spPr>
          <a:xfrm>
            <a:off x="7911000" y="2832219"/>
            <a:ext cx="874800" cy="1075276"/>
          </a:xfrm>
          <a:prstGeom prst="rect">
            <a:avLst/>
          </a:prstGeom>
        </p:spPr>
      </p:pic>
      <p:pic>
        <p:nvPicPr>
          <p:cNvPr id="44" name="Picture 43">
            <a:extLst>
              <a:ext uri="{FF2B5EF4-FFF2-40B4-BE49-F238E27FC236}">
                <a16:creationId xmlns:a16="http://schemas.microsoft.com/office/drawing/2014/main" id="{103B7E6D-AFDD-45E1-8121-F42E465AB0E8}"/>
              </a:ext>
            </a:extLst>
          </p:cNvPr>
          <p:cNvPicPr>
            <a:picLocks noChangeAspect="1"/>
          </p:cNvPicPr>
          <p:nvPr userDrawn="1"/>
        </p:nvPicPr>
        <p:blipFill>
          <a:blip r:embed="rId16">
            <a:extLst>
              <a:ext uri="{28A0092B-C50C-407E-A947-70E740481C1C}">
                <a14:useLocalDpi xmlns:a14="http://schemas.microsoft.com/office/drawing/2010/main" val="0"/>
              </a:ext>
            </a:extLst>
          </a:blip>
          <a:stretch>
            <a:fillRect/>
          </a:stretch>
        </p:blipFill>
        <p:spPr>
          <a:xfrm>
            <a:off x="2539727" y="2832221"/>
            <a:ext cx="873491" cy="1080000"/>
          </a:xfrm>
          <a:prstGeom prst="rect">
            <a:avLst/>
          </a:prstGeom>
        </p:spPr>
      </p:pic>
      <p:cxnSp>
        <p:nvCxnSpPr>
          <p:cNvPr id="45" name="Straight Connector 44">
            <a:extLst>
              <a:ext uri="{FF2B5EF4-FFF2-40B4-BE49-F238E27FC236}">
                <a16:creationId xmlns:a16="http://schemas.microsoft.com/office/drawing/2014/main" id="{5FA3191E-14EF-4DC3-AD93-CA289B12B4C9}"/>
              </a:ext>
            </a:extLst>
          </p:cNvPr>
          <p:cNvCxnSpPr>
            <a:cxnSpLocks/>
          </p:cNvCxnSpPr>
          <p:nvPr userDrawn="1"/>
        </p:nvCxnSpPr>
        <p:spPr>
          <a:xfrm>
            <a:off x="2977060" y="2501674"/>
            <a:ext cx="537134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AB530A8A-ABDE-4B7F-B28B-A9B499B32225}"/>
              </a:ext>
            </a:extLst>
          </p:cNvPr>
          <p:cNvCxnSpPr/>
          <p:nvPr userDrawn="1"/>
        </p:nvCxnSpPr>
        <p:spPr>
          <a:xfrm>
            <a:off x="2977061" y="2501674"/>
            <a:ext cx="0" cy="17716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E5ADF575-91AD-4F69-BA66-356B62AEB683}"/>
              </a:ext>
            </a:extLst>
          </p:cNvPr>
          <p:cNvCxnSpPr/>
          <p:nvPr userDrawn="1"/>
        </p:nvCxnSpPr>
        <p:spPr>
          <a:xfrm>
            <a:off x="4023000" y="2501674"/>
            <a:ext cx="0" cy="17716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D60C0104-2410-4352-A800-FD0292CC11A7}"/>
              </a:ext>
            </a:extLst>
          </p:cNvPr>
          <p:cNvCxnSpPr/>
          <p:nvPr userDrawn="1"/>
        </p:nvCxnSpPr>
        <p:spPr>
          <a:xfrm>
            <a:off x="5108400" y="2496911"/>
            <a:ext cx="0" cy="17716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10FB7F08-6662-4D0C-AFAB-CFFDE9B1CA0A}"/>
              </a:ext>
            </a:extLst>
          </p:cNvPr>
          <p:cNvCxnSpPr/>
          <p:nvPr userDrawn="1"/>
        </p:nvCxnSpPr>
        <p:spPr>
          <a:xfrm>
            <a:off x="6188400" y="2496911"/>
            <a:ext cx="0" cy="17716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379635D4-E3FF-4174-A648-032E9615851B}"/>
              </a:ext>
            </a:extLst>
          </p:cNvPr>
          <p:cNvCxnSpPr>
            <a:cxnSpLocks/>
          </p:cNvCxnSpPr>
          <p:nvPr userDrawn="1"/>
        </p:nvCxnSpPr>
        <p:spPr>
          <a:xfrm>
            <a:off x="7268400" y="2496911"/>
            <a:ext cx="0" cy="17716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0601A2EF-9181-444B-8898-83A36D09B869}"/>
              </a:ext>
            </a:extLst>
          </p:cNvPr>
          <p:cNvCxnSpPr>
            <a:cxnSpLocks/>
          </p:cNvCxnSpPr>
          <p:nvPr userDrawn="1"/>
        </p:nvCxnSpPr>
        <p:spPr>
          <a:xfrm>
            <a:off x="8348400" y="2501674"/>
            <a:ext cx="0" cy="17716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307F38C1-A87B-4D59-BE69-6A23413F5870}"/>
              </a:ext>
            </a:extLst>
          </p:cNvPr>
          <p:cNvCxnSpPr/>
          <p:nvPr userDrawn="1"/>
        </p:nvCxnSpPr>
        <p:spPr>
          <a:xfrm>
            <a:off x="5662730" y="2319746"/>
            <a:ext cx="0" cy="177165"/>
          </a:xfrm>
          <a:prstGeom prst="line">
            <a:avLst/>
          </a:prstGeom>
          <a:ln w="254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63227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hf hdr="0" ftr="0" dt="0"/>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C00C2D88-4D3E-4C4B-AFD7-B7EA2768B8F5}"/>
              </a:ext>
            </a:extLst>
          </p:cNvPr>
          <p:cNvPicPr>
            <a:picLocks noChangeAspect="1"/>
          </p:cNvPicPr>
          <p:nvPr userDrawn="1"/>
        </p:nvPicPr>
        <p:blipFill rotWithShape="1">
          <a:blip r:embed="rId2"/>
          <a:srcRect b="1672"/>
          <a:stretch/>
        </p:blipFill>
        <p:spPr>
          <a:xfrm>
            <a:off x="-2383" y="4341"/>
            <a:ext cx="9146382" cy="5139159"/>
          </a:xfrm>
          <a:prstGeom prst="rect">
            <a:avLst/>
          </a:prstGeom>
        </p:spPr>
      </p:pic>
      <p:sp>
        <p:nvSpPr>
          <p:cNvPr id="3" name="Date Placeholder 2">
            <a:extLst>
              <a:ext uri="{FF2B5EF4-FFF2-40B4-BE49-F238E27FC236}">
                <a16:creationId xmlns:a16="http://schemas.microsoft.com/office/drawing/2014/main" id="{FAA51FC5-6AB6-4A04-9304-C6C88E9B29FA}"/>
              </a:ext>
            </a:extLst>
          </p:cNvPr>
          <p:cNvSpPr>
            <a:spLocks noGrp="1"/>
          </p:cNvSpPr>
          <p:nvPr>
            <p:ph type="dt" sz="half" idx="10"/>
          </p:nvPr>
        </p:nvSpPr>
        <p:spPr/>
        <p:txBody>
          <a:bodyPr/>
          <a:lstStyle/>
          <a:p>
            <a:fld id="{055373AC-9AA7-423B-BA00-BA1C74164DBD}" type="datetime1">
              <a:rPr lang="en-US" smtClean="0"/>
              <a:pPr/>
              <a:t>2/6/2019</a:t>
            </a:fld>
            <a:endParaRPr lang="en-US" dirty="0"/>
          </a:p>
        </p:txBody>
      </p:sp>
      <p:sp>
        <p:nvSpPr>
          <p:cNvPr id="4" name="Footer Placeholder 3">
            <a:extLst>
              <a:ext uri="{FF2B5EF4-FFF2-40B4-BE49-F238E27FC236}">
                <a16:creationId xmlns:a16="http://schemas.microsoft.com/office/drawing/2014/main" id="{75D83D18-FDC7-4C48-A949-71D2969C594A}"/>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6AFAD92E-A653-4789-B55D-8A2181002B59}"/>
              </a:ext>
            </a:extLst>
          </p:cNvPr>
          <p:cNvSpPr>
            <a:spLocks noGrp="1"/>
          </p:cNvSpPr>
          <p:nvPr>
            <p:ph type="sldNum" sz="quarter" idx="12"/>
          </p:nvPr>
        </p:nvSpPr>
        <p:spPr/>
        <p:txBody>
          <a:bodyPr/>
          <a:lstStyle/>
          <a:p>
            <a:fld id="{C014DD1E-5D91-48A3-AD6D-45FBA980D106}" type="slidenum">
              <a:rPr lang="en-US" smtClean="0"/>
              <a:pPr/>
              <a:t>‹#›</a:t>
            </a:fld>
            <a:endParaRPr lang="en-US" dirty="0"/>
          </a:p>
        </p:txBody>
      </p:sp>
      <p:pic>
        <p:nvPicPr>
          <p:cNvPr id="7" name="Picture 6">
            <a:hlinkClick r:id="rId3"/>
            <a:extLst>
              <a:ext uri="{FF2B5EF4-FFF2-40B4-BE49-F238E27FC236}">
                <a16:creationId xmlns:a16="http://schemas.microsoft.com/office/drawing/2014/main" id="{7C54483B-C622-499B-BAE8-467BFD3E1080}"/>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692398" y="2286000"/>
            <a:ext cx="3107511" cy="2492839"/>
          </a:xfrm>
          <a:prstGeom prst="roundRect">
            <a:avLst>
              <a:gd name="adj" fmla="val 3461"/>
            </a:avLst>
          </a:prstGeom>
        </p:spPr>
      </p:pic>
      <p:pic>
        <p:nvPicPr>
          <p:cNvPr id="8" name="Picture 7">
            <a:hlinkClick r:id="rId5"/>
            <a:extLst>
              <a:ext uri="{FF2B5EF4-FFF2-40B4-BE49-F238E27FC236}">
                <a16:creationId xmlns:a16="http://schemas.microsoft.com/office/drawing/2014/main" id="{7AF9BEA8-CB87-4D39-873A-4E7E04D46685}"/>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6171009" y="952279"/>
            <a:ext cx="2630271" cy="1087793"/>
          </a:xfrm>
          <a:prstGeom prst="roundRect">
            <a:avLst>
              <a:gd name="adj" fmla="val 3586"/>
            </a:avLst>
          </a:prstGeom>
        </p:spPr>
      </p:pic>
      <p:pic>
        <p:nvPicPr>
          <p:cNvPr id="9" name="Picture 8">
            <a:hlinkClick r:id="rId7"/>
            <a:extLst>
              <a:ext uri="{FF2B5EF4-FFF2-40B4-BE49-F238E27FC236}">
                <a16:creationId xmlns:a16="http://schemas.microsoft.com/office/drawing/2014/main" id="{7DFD3364-5D9B-4B91-B09C-8540E820560A}"/>
              </a:ext>
            </a:extLst>
          </p:cNvPr>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341710" y="3721415"/>
            <a:ext cx="5015692" cy="1099509"/>
          </a:xfrm>
          <a:prstGeom prst="roundRect">
            <a:avLst>
              <a:gd name="adj" fmla="val 5492"/>
            </a:avLst>
          </a:prstGeom>
        </p:spPr>
      </p:pic>
      <p:pic>
        <p:nvPicPr>
          <p:cNvPr id="10" name="Picture 9">
            <a:hlinkClick r:id="rId9"/>
            <a:extLst>
              <a:ext uri="{FF2B5EF4-FFF2-40B4-BE49-F238E27FC236}">
                <a16:creationId xmlns:a16="http://schemas.microsoft.com/office/drawing/2014/main" id="{F0386401-29A7-4448-AB68-1289BA211F55}"/>
              </a:ext>
            </a:extLst>
          </p:cNvPr>
          <p:cNvPicPr>
            <a:picLocks noChangeAspect="1"/>
          </p:cNvPicPr>
          <p:nvPr userDrawn="1"/>
        </p:nvPicPr>
        <p:blipFill rotWithShape="1">
          <a:blip r:embed="rId10" cstate="print">
            <a:extLst>
              <a:ext uri="{28A0092B-C50C-407E-A947-70E740481C1C}">
                <a14:useLocalDpi xmlns:a14="http://schemas.microsoft.com/office/drawing/2010/main" val="0"/>
              </a:ext>
            </a:extLst>
          </a:blip>
          <a:srcRect/>
          <a:stretch/>
        </p:blipFill>
        <p:spPr>
          <a:xfrm>
            <a:off x="3414505" y="940006"/>
            <a:ext cx="2652927" cy="1200208"/>
          </a:xfrm>
          <a:prstGeom prst="roundRect">
            <a:avLst>
              <a:gd name="adj" fmla="val 4755"/>
            </a:avLst>
          </a:prstGeom>
        </p:spPr>
      </p:pic>
      <p:pic>
        <p:nvPicPr>
          <p:cNvPr id="11" name="Picture 10">
            <a:hlinkClick r:id="rId11"/>
            <a:extLst>
              <a:ext uri="{FF2B5EF4-FFF2-40B4-BE49-F238E27FC236}">
                <a16:creationId xmlns:a16="http://schemas.microsoft.com/office/drawing/2014/main" id="{CDC9F208-E4B0-4626-BBAD-F54DFF0CF9B5}"/>
              </a:ext>
            </a:extLst>
          </p:cNvPr>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a:off x="340339" y="972820"/>
            <a:ext cx="3083604" cy="1305329"/>
          </a:xfrm>
          <a:prstGeom prst="roundRect">
            <a:avLst>
              <a:gd name="adj" fmla="val 6970"/>
            </a:avLst>
          </a:prstGeom>
        </p:spPr>
      </p:pic>
      <p:pic>
        <p:nvPicPr>
          <p:cNvPr id="12" name="Picture 11">
            <a:hlinkClick r:id="rId13"/>
            <a:extLst>
              <a:ext uri="{FF2B5EF4-FFF2-40B4-BE49-F238E27FC236}">
                <a16:creationId xmlns:a16="http://schemas.microsoft.com/office/drawing/2014/main" id="{1DE8CA65-1470-4A40-9B49-AFF7E19C21A0}"/>
              </a:ext>
            </a:extLst>
          </p:cNvPr>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341709" y="2492455"/>
            <a:ext cx="5008506" cy="923724"/>
          </a:xfrm>
          <a:prstGeom prst="roundRect">
            <a:avLst>
              <a:gd name="adj" fmla="val 6594"/>
            </a:avLst>
          </a:prstGeom>
        </p:spPr>
      </p:pic>
      <p:sp>
        <p:nvSpPr>
          <p:cNvPr id="14" name="Rectangle 13">
            <a:extLst>
              <a:ext uri="{FF2B5EF4-FFF2-40B4-BE49-F238E27FC236}">
                <a16:creationId xmlns:a16="http://schemas.microsoft.com/office/drawing/2014/main" id="{26991FD8-5C91-4C3D-9F00-7203C811B463}"/>
              </a:ext>
            </a:extLst>
          </p:cNvPr>
          <p:cNvSpPr/>
          <p:nvPr userDrawn="1"/>
        </p:nvSpPr>
        <p:spPr>
          <a:xfrm>
            <a:off x="0" y="-5306"/>
            <a:ext cx="9146382" cy="82153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389" rtl="0" eaLnBrk="1" fontAlgn="auto" latinLnBrk="1" hangingPunct="1">
              <a:lnSpc>
                <a:spcPct val="100000"/>
              </a:lnSpc>
              <a:spcBef>
                <a:spcPts val="0"/>
              </a:spcBef>
              <a:spcAft>
                <a:spcPts val="0"/>
              </a:spcAft>
              <a:buClrTx/>
              <a:buSzTx/>
              <a:buFontTx/>
              <a:buNone/>
              <a:tabLst/>
              <a:defRPr/>
            </a:pPr>
            <a:endParaRPr kumimoji="0" lang="ko-KR" altLang="en-US" sz="1799"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
        <p:nvSpPr>
          <p:cNvPr id="2" name="Title 1">
            <a:extLst>
              <a:ext uri="{FF2B5EF4-FFF2-40B4-BE49-F238E27FC236}">
                <a16:creationId xmlns:a16="http://schemas.microsoft.com/office/drawing/2014/main" id="{239E3AAC-161E-41EF-A701-E46A497FCC37}"/>
              </a:ext>
            </a:extLst>
          </p:cNvPr>
          <p:cNvSpPr>
            <a:spLocks noGrp="1"/>
          </p:cNvSpPr>
          <p:nvPr>
            <p:ph type="title" hasCustomPrompt="1"/>
          </p:nvPr>
        </p:nvSpPr>
        <p:spPr>
          <a:xfrm>
            <a:off x="141613" y="83042"/>
            <a:ext cx="7129535" cy="661991"/>
          </a:xfrm>
        </p:spPr>
        <p:txBody>
          <a:bodyPr/>
          <a:lstStyle>
            <a:lvl1pPr>
              <a:defRPr>
                <a:solidFill>
                  <a:schemeClr val="bg2"/>
                </a:solidFill>
              </a:defRPr>
            </a:lvl1pPr>
          </a:lstStyle>
          <a:p>
            <a:r>
              <a:rPr lang="en-US" dirty="0" err="1"/>
              <a:t>Softuni</a:t>
            </a:r>
            <a:r>
              <a:rPr lang="en-US" dirty="0"/>
              <a:t> Diamond Partners</a:t>
            </a:r>
            <a:endParaRPr lang="bg-BG" dirty="0"/>
          </a:p>
        </p:txBody>
      </p:sp>
      <p:pic>
        <p:nvPicPr>
          <p:cNvPr id="16" name="Picture 15">
            <a:extLst>
              <a:ext uri="{FF2B5EF4-FFF2-40B4-BE49-F238E27FC236}">
                <a16:creationId xmlns:a16="http://schemas.microsoft.com/office/drawing/2014/main" id="{FFB79199-76CD-47C8-AE4E-209C3D390E5F}"/>
              </a:ext>
            </a:extLst>
          </p:cNvPr>
          <p:cNvPicPr>
            <a:picLocks noChangeAspect="1"/>
          </p:cNvPicPr>
          <p:nvPr userDrawn="1"/>
        </p:nvPicPr>
        <p:blipFill>
          <a:blip r:embed="rId15">
            <a:extLst>
              <a:ext uri="{BEBA8EAE-BF5A-486C-A8C5-ECC9F3942E4B}">
                <a14:imgProps xmlns:a14="http://schemas.microsoft.com/office/drawing/2010/main">
                  <a14:imgLayer r:embed="rId16">
                    <a14:imgEffect>
                      <a14:colorTemperature colorTemp="5698"/>
                    </a14:imgEffect>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417525" y="198355"/>
            <a:ext cx="1446762" cy="422341"/>
          </a:xfrm>
          <a:prstGeom prst="rect">
            <a:avLst/>
          </a:prstGeom>
          <a:solidFill>
            <a:schemeClr val="accent1">
              <a:alpha val="1000"/>
            </a:schemeClr>
          </a:solidFill>
        </p:spPr>
      </p:pic>
    </p:spTree>
    <p:extLst>
      <p:ext uri="{BB962C8B-B14F-4D97-AF65-F5344CB8AC3E}">
        <p14:creationId xmlns:p14="http://schemas.microsoft.com/office/powerpoint/2010/main" val="103980809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C00C2D88-4D3E-4C4B-AFD7-B7EA2768B8F5}"/>
              </a:ext>
            </a:extLst>
          </p:cNvPr>
          <p:cNvPicPr>
            <a:picLocks noChangeAspect="1"/>
          </p:cNvPicPr>
          <p:nvPr userDrawn="1"/>
        </p:nvPicPr>
        <p:blipFill rotWithShape="1">
          <a:blip r:embed="rId2"/>
          <a:srcRect b="1672"/>
          <a:stretch/>
        </p:blipFill>
        <p:spPr>
          <a:xfrm>
            <a:off x="-2383" y="4341"/>
            <a:ext cx="9146382" cy="5139159"/>
          </a:xfrm>
          <a:prstGeom prst="rect">
            <a:avLst/>
          </a:prstGeom>
        </p:spPr>
      </p:pic>
      <p:sp>
        <p:nvSpPr>
          <p:cNvPr id="14" name="Rectangle 13">
            <a:extLst>
              <a:ext uri="{FF2B5EF4-FFF2-40B4-BE49-F238E27FC236}">
                <a16:creationId xmlns:a16="http://schemas.microsoft.com/office/drawing/2014/main" id="{26991FD8-5C91-4C3D-9F00-7203C811B463}"/>
              </a:ext>
            </a:extLst>
          </p:cNvPr>
          <p:cNvSpPr/>
          <p:nvPr userDrawn="1"/>
        </p:nvSpPr>
        <p:spPr>
          <a:xfrm>
            <a:off x="0" y="-30639"/>
            <a:ext cx="9146382" cy="82153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389" rtl="0" eaLnBrk="1" fontAlgn="auto" latinLnBrk="1" hangingPunct="1">
              <a:lnSpc>
                <a:spcPct val="100000"/>
              </a:lnSpc>
              <a:spcBef>
                <a:spcPts val="0"/>
              </a:spcBef>
              <a:spcAft>
                <a:spcPts val="0"/>
              </a:spcAft>
              <a:buClrTx/>
              <a:buSzTx/>
              <a:buFontTx/>
              <a:buNone/>
              <a:tabLst/>
              <a:defRPr/>
            </a:pPr>
            <a:endParaRPr kumimoji="0" lang="ko-KR" altLang="en-US" sz="1799"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
        <p:nvSpPr>
          <p:cNvPr id="2" name="Title 1">
            <a:extLst>
              <a:ext uri="{FF2B5EF4-FFF2-40B4-BE49-F238E27FC236}">
                <a16:creationId xmlns:a16="http://schemas.microsoft.com/office/drawing/2014/main" id="{239E3AAC-161E-41EF-A701-E46A497FCC37}"/>
              </a:ext>
            </a:extLst>
          </p:cNvPr>
          <p:cNvSpPr>
            <a:spLocks noGrp="1"/>
          </p:cNvSpPr>
          <p:nvPr>
            <p:ph type="title" hasCustomPrompt="1"/>
          </p:nvPr>
        </p:nvSpPr>
        <p:spPr>
          <a:xfrm>
            <a:off x="141613" y="83042"/>
            <a:ext cx="7129535" cy="661991"/>
          </a:xfrm>
        </p:spPr>
        <p:txBody>
          <a:bodyPr/>
          <a:lstStyle>
            <a:lvl1pPr>
              <a:defRPr>
                <a:solidFill>
                  <a:schemeClr val="bg2"/>
                </a:solidFill>
              </a:defRPr>
            </a:lvl1pPr>
          </a:lstStyle>
          <a:p>
            <a:r>
              <a:rPr lang="en-US" dirty="0" err="1"/>
              <a:t>Softuni</a:t>
            </a:r>
            <a:r>
              <a:rPr lang="en-US" dirty="0"/>
              <a:t> Diamond Partners</a:t>
            </a:r>
            <a:endParaRPr lang="bg-BG" dirty="0"/>
          </a:p>
        </p:txBody>
      </p:sp>
      <p:pic>
        <p:nvPicPr>
          <p:cNvPr id="15" name="Picture 14">
            <a:hlinkClick r:id="rId3"/>
            <a:extLst>
              <a:ext uri="{FF2B5EF4-FFF2-40B4-BE49-F238E27FC236}">
                <a16:creationId xmlns:a16="http://schemas.microsoft.com/office/drawing/2014/main" id="{61839306-7842-46B9-A463-C24420A37C0A}"/>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474273" y="900122"/>
            <a:ext cx="4572449" cy="985826"/>
          </a:xfrm>
          <a:prstGeom prst="roundRect">
            <a:avLst>
              <a:gd name="adj" fmla="val 3250"/>
            </a:avLst>
          </a:prstGeom>
          <a:ln>
            <a:noFill/>
          </a:ln>
          <a:effectLst>
            <a:softEdge rad="0"/>
          </a:effectLst>
        </p:spPr>
      </p:pic>
      <p:pic>
        <p:nvPicPr>
          <p:cNvPr id="16" name="Picture 2" descr="Ð ÐµÐ·ÑÐ»ÑÐ°Ñ Ñ Ð¸Ð·Ð¾Ð±ÑÐ°Ð¶ÐµÐ½Ð¸Ðµ Ð·Ð° indeavr">
            <a:hlinkClick r:id="rId5"/>
            <a:extLst>
              <a:ext uri="{FF2B5EF4-FFF2-40B4-BE49-F238E27FC236}">
                <a16:creationId xmlns:a16="http://schemas.microsoft.com/office/drawing/2014/main" id="{F5EB795D-0B62-4CCB-983D-13BD9B3CD0A5}"/>
              </a:ext>
            </a:extLst>
          </p:cNvPr>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409098" y="1049842"/>
            <a:ext cx="4015698" cy="906878"/>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0" descr="Ð ÐµÐ·ÑÐ»ÑÐ°Ñ Ñ Ð¸Ð·Ð¾Ð±ÑÐ°Ð¶ÐµÐ½Ð¸Ðµ Ð·Ð° software group">
            <a:hlinkClick r:id="rId7"/>
            <a:extLst>
              <a:ext uri="{FF2B5EF4-FFF2-40B4-BE49-F238E27FC236}">
                <a16:creationId xmlns:a16="http://schemas.microsoft.com/office/drawing/2014/main" id="{91C19F79-E05B-4929-A929-287F44EB3C94}"/>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409098" y="1737949"/>
            <a:ext cx="5000625" cy="2278856"/>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4" descr="Ð¡Ð²ÑÑÐ·Ð°Ð½Ð¾ Ð¸Ð·Ð¾Ð±ÑÐ°Ð¶ÐµÐ½Ð¸Ðµ">
            <a:hlinkClick r:id="rId9"/>
            <a:extLst>
              <a:ext uri="{FF2B5EF4-FFF2-40B4-BE49-F238E27FC236}">
                <a16:creationId xmlns:a16="http://schemas.microsoft.com/office/drawing/2014/main" id="{B38FBC35-D604-40D3-8560-90C506EBA728}"/>
              </a:ext>
            </a:extLst>
          </p:cNvPr>
          <p:cNvPicPr>
            <a:picLocks noChangeAspect="1" noChangeArrowheads="1"/>
          </p:cNvPicPr>
          <p:nvPr userDrawn="1"/>
        </p:nvPicPr>
        <p:blipFill rotWithShape="1">
          <a:blip r:embed="rId10">
            <a:extLst>
              <a:ext uri="{28A0092B-C50C-407E-A947-70E740481C1C}">
                <a14:useLocalDpi xmlns:a14="http://schemas.microsoft.com/office/drawing/2010/main" val="0"/>
              </a:ext>
            </a:extLst>
          </a:blip>
          <a:srcRect l="14921" t="-168" r="15238" b="19014"/>
          <a:stretch/>
        </p:blipFill>
        <p:spPr bwMode="auto">
          <a:xfrm>
            <a:off x="5821125" y="1951708"/>
            <a:ext cx="2366387" cy="124070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6" descr="Ð ÐµÐ·ÑÐ»ÑÐ°Ñ Ñ Ð¸Ð·Ð¾Ð±ÑÐ°Ð¶ÐµÐ½Ð¸Ðµ Ð·Ð° netpeak">
            <a:hlinkClick r:id="rId11"/>
            <a:extLst>
              <a:ext uri="{FF2B5EF4-FFF2-40B4-BE49-F238E27FC236}">
                <a16:creationId xmlns:a16="http://schemas.microsoft.com/office/drawing/2014/main" id="{71103A5B-EAFD-46BF-93EB-10FFF58B7532}"/>
              </a:ext>
            </a:extLst>
          </p:cNvPr>
          <p:cNvPicPr>
            <a:picLocks noChangeAspect="1" noChangeArrowheads="1"/>
          </p:cNvPicPr>
          <p:nvPr userDrawn="1"/>
        </p:nvPicPr>
        <p:blipFill>
          <a:blip r:embed="rId12">
            <a:extLst>
              <a:ext uri="{28A0092B-C50C-407E-A947-70E740481C1C}">
                <a14:useLocalDpi xmlns:a14="http://schemas.microsoft.com/office/drawing/2010/main" val="0"/>
              </a:ext>
            </a:extLst>
          </a:blip>
          <a:srcRect/>
          <a:stretch>
            <a:fillRect/>
          </a:stretch>
        </p:blipFill>
        <p:spPr bwMode="auto">
          <a:xfrm>
            <a:off x="211317" y="3923173"/>
            <a:ext cx="5375709" cy="747224"/>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2" descr="Ð ÐµÐ·ÑÐ»ÑÐ°Ñ Ñ Ð¸Ð·Ð¾Ð±ÑÐ°Ð¶ÐµÐ½Ð¸Ðµ Ð·Ð° superhosting png">
            <a:hlinkClick r:id="rId13"/>
            <a:extLst>
              <a:ext uri="{FF2B5EF4-FFF2-40B4-BE49-F238E27FC236}">
                <a16:creationId xmlns:a16="http://schemas.microsoft.com/office/drawing/2014/main" id="{EDA50EFF-7A2E-4BB9-A7A8-5BBF9EE3DB69}"/>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6013143" y="3382584"/>
            <a:ext cx="2514600" cy="1332991"/>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49A9EEE9-F84D-4A19-B1BD-9B2BB5EC0864}"/>
              </a:ext>
            </a:extLst>
          </p:cNvPr>
          <p:cNvPicPr>
            <a:picLocks noChangeAspect="1"/>
          </p:cNvPicPr>
          <p:nvPr userDrawn="1"/>
        </p:nvPicPr>
        <p:blipFill>
          <a:blip r:embed="rId15">
            <a:extLst>
              <a:ext uri="{BEBA8EAE-BF5A-486C-A8C5-ECC9F3942E4B}">
                <a14:imgProps xmlns:a14="http://schemas.microsoft.com/office/drawing/2010/main">
                  <a14:imgLayer r:embed="rId16">
                    <a14:imgEffect>
                      <a14:colorTemperature colorTemp="5698"/>
                    </a14:imgEffect>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417525" y="198355"/>
            <a:ext cx="1446762" cy="422341"/>
          </a:xfrm>
          <a:prstGeom prst="rect">
            <a:avLst/>
          </a:prstGeom>
          <a:solidFill>
            <a:schemeClr val="accent1">
              <a:alpha val="1000"/>
            </a:schemeClr>
          </a:solidFill>
        </p:spPr>
      </p:pic>
    </p:spTree>
    <p:extLst>
      <p:ext uri="{BB962C8B-B14F-4D97-AF65-F5344CB8AC3E}">
        <p14:creationId xmlns:p14="http://schemas.microsoft.com/office/powerpoint/2010/main" val="369178070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Las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1DA41A3-0295-46DF-A320-41070D15EA50}"/>
              </a:ext>
            </a:extLst>
          </p:cNvPr>
          <p:cNvPicPr>
            <a:picLocks noChangeAspect="1"/>
          </p:cNvPicPr>
          <p:nvPr/>
        </p:nvPicPr>
        <p:blipFill rotWithShape="1">
          <a:blip r:embed="rId2"/>
          <a:srcRect b="1672"/>
          <a:stretch/>
        </p:blipFill>
        <p:spPr>
          <a:xfrm>
            <a:off x="-2382" y="1"/>
            <a:ext cx="9146382" cy="5139159"/>
          </a:xfrm>
          <a:prstGeom prst="rect">
            <a:avLst/>
          </a:prstGeom>
        </p:spPr>
      </p:pic>
      <p:sp>
        <p:nvSpPr>
          <p:cNvPr id="12" name="Content Placeholder 3">
            <a:extLst>
              <a:ext uri="{FF2B5EF4-FFF2-40B4-BE49-F238E27FC236}">
                <a16:creationId xmlns:a16="http://schemas.microsoft.com/office/drawing/2014/main" id="{0C1F9416-8B6E-46DE-973C-777785E27A26}"/>
              </a:ext>
            </a:extLst>
          </p:cNvPr>
          <p:cNvSpPr>
            <a:spLocks noGrp="1"/>
          </p:cNvSpPr>
          <p:nvPr>
            <p:ph idx="4294967295" hasCustomPrompt="1"/>
          </p:nvPr>
        </p:nvSpPr>
        <p:spPr>
          <a:xfrm>
            <a:off x="114308" y="889731"/>
            <a:ext cx="7128007" cy="4122095"/>
          </a:xfrm>
        </p:spPr>
        <p:txBody>
          <a:bodyPr wrap="square">
            <a:noAutofit/>
          </a:bodyPr>
          <a:lstStyle>
            <a:lvl1pPr>
              <a:buClr>
                <a:schemeClr val="tx1"/>
              </a:buClr>
              <a:defRPr sz="2099"/>
            </a:lvl1pPr>
            <a:lvl2pPr marL="742486" marR="0" indent="-285572" algn="l" defTabSz="913829" rtl="0" eaLnBrk="1" fontAlgn="auto" latinLnBrk="1" hangingPunct="1">
              <a:lnSpc>
                <a:spcPct val="100000"/>
              </a:lnSpc>
              <a:spcBef>
                <a:spcPts val="450"/>
              </a:spcBef>
              <a:spcAft>
                <a:spcPts val="450"/>
              </a:spcAft>
              <a:buClrTx/>
              <a:buSzTx/>
              <a:buFont typeface="Wingdings" panose="05000000000000000000" pitchFamily="2" charset="2"/>
              <a:buChar char="§"/>
              <a:tabLst>
                <a:tab pos="211804" algn="l"/>
              </a:tabLst>
              <a:defRPr/>
            </a:lvl2pPr>
            <a:lvl3pPr>
              <a:buClr>
                <a:schemeClr val="tx1"/>
              </a:buClr>
              <a:defRPr/>
            </a:lvl3pPr>
          </a:lstStyle>
          <a:p>
            <a:pPr>
              <a:lnSpc>
                <a:spcPct val="100000"/>
              </a:lnSpc>
            </a:pPr>
            <a:r>
              <a:rPr lang="en-US" sz="2399" dirty="0"/>
              <a:t>Software University – High-Quality Education, </a:t>
            </a:r>
            <a:br>
              <a:rPr lang="en-US" sz="2399" dirty="0"/>
            </a:br>
            <a:r>
              <a:rPr lang="en-US" sz="2399" dirty="0"/>
              <a:t>Profession and Job for Software Developers</a:t>
            </a:r>
          </a:p>
          <a:p>
            <a:pPr lvl="1">
              <a:lnSpc>
                <a:spcPct val="100000"/>
              </a:lnSpc>
            </a:pPr>
            <a:r>
              <a:rPr lang="en-US" sz="2174" noProof="1">
                <a:hlinkClick r:id="rId3"/>
              </a:rPr>
              <a:t>softuni.bg</a:t>
            </a:r>
            <a:r>
              <a:rPr lang="en-US" sz="2174" noProof="1"/>
              <a:t> </a:t>
            </a:r>
          </a:p>
          <a:p>
            <a:pPr>
              <a:lnSpc>
                <a:spcPct val="100000"/>
              </a:lnSpc>
            </a:pPr>
            <a:r>
              <a:rPr lang="en-US" sz="2399" dirty="0"/>
              <a:t>Software University Foundation</a:t>
            </a:r>
            <a:endParaRPr lang="bg-BG" sz="2399" dirty="0"/>
          </a:p>
          <a:p>
            <a:pPr lvl="1">
              <a:lnSpc>
                <a:spcPct val="100000"/>
              </a:lnSpc>
            </a:pPr>
            <a:r>
              <a:rPr lang="en-US" sz="2249" noProof="1">
                <a:hlinkClick r:id="rId4"/>
              </a:rPr>
              <a:t>http://softuni.foundation/</a:t>
            </a:r>
            <a:endParaRPr lang="en-US" sz="2249" noProof="1"/>
          </a:p>
          <a:p>
            <a:pPr>
              <a:lnSpc>
                <a:spcPct val="100000"/>
              </a:lnSpc>
            </a:pPr>
            <a:r>
              <a:rPr lang="en-US" sz="2399" dirty="0"/>
              <a:t>Software University @ Facebook</a:t>
            </a:r>
          </a:p>
          <a:p>
            <a:pPr marL="742486" marR="0" lvl="1" indent="-285572" algn="l" defTabSz="913829" rtl="0" eaLnBrk="1" fontAlgn="auto" latinLnBrk="1" hangingPunct="1">
              <a:lnSpc>
                <a:spcPct val="100000"/>
              </a:lnSpc>
              <a:spcBef>
                <a:spcPts val="450"/>
              </a:spcBef>
              <a:spcAft>
                <a:spcPts val="450"/>
              </a:spcAft>
              <a:buClrTx/>
              <a:buSzTx/>
              <a:buFont typeface="Wingdings" panose="05000000000000000000" pitchFamily="2" charset="2"/>
              <a:buChar char="§"/>
              <a:tabLst>
                <a:tab pos="211804" algn="l"/>
              </a:tabLst>
              <a:defRPr/>
            </a:pPr>
            <a:r>
              <a:rPr kumimoji="0" lang="en-US" sz="2174" b="0" i="0" u="none" strike="noStrike" kern="1200" cap="none" spc="0" normalizeH="0" baseline="0" noProof="1">
                <a:ln>
                  <a:noFill/>
                </a:ln>
                <a:solidFill>
                  <a:srgbClr val="234465"/>
                </a:solidFill>
                <a:effectLst/>
                <a:uLnTx/>
                <a:uFillTx/>
                <a:latin typeface="+mn-lt"/>
                <a:ea typeface="+mn-ea"/>
                <a:cs typeface="+mn-cs"/>
                <a:hlinkClick r:id="rId5"/>
              </a:rPr>
              <a:t>facebook.com/SoftwareUniversity</a:t>
            </a:r>
            <a:endParaRPr kumimoji="0" lang="en-US" sz="2174" b="0" i="0" u="none" strike="noStrike" kern="1200" cap="none" spc="0" normalizeH="0" baseline="0" noProof="1">
              <a:ln>
                <a:noFill/>
              </a:ln>
              <a:solidFill>
                <a:srgbClr val="234465"/>
              </a:solidFill>
              <a:effectLst/>
              <a:uLnTx/>
              <a:uFillTx/>
              <a:latin typeface="+mn-lt"/>
              <a:ea typeface="+mn-ea"/>
              <a:cs typeface="+mn-cs"/>
            </a:endParaRPr>
          </a:p>
          <a:p>
            <a:pPr>
              <a:lnSpc>
                <a:spcPct val="100000"/>
              </a:lnSpc>
            </a:pPr>
            <a:r>
              <a:rPr lang="en-US" sz="2399" dirty="0"/>
              <a:t>Software University Forums</a:t>
            </a:r>
          </a:p>
          <a:p>
            <a:pPr marL="742486" marR="0" lvl="1" indent="-285572" algn="l" defTabSz="913829" rtl="0" eaLnBrk="1" fontAlgn="auto" latinLnBrk="1" hangingPunct="1">
              <a:lnSpc>
                <a:spcPct val="100000"/>
              </a:lnSpc>
              <a:spcBef>
                <a:spcPts val="450"/>
              </a:spcBef>
              <a:spcAft>
                <a:spcPts val="450"/>
              </a:spcAft>
              <a:buClrTx/>
              <a:buSzTx/>
              <a:buFont typeface="Wingdings" panose="05000000000000000000" pitchFamily="2" charset="2"/>
              <a:buChar char="§"/>
              <a:tabLst>
                <a:tab pos="211804" algn="l"/>
              </a:tabLst>
              <a:defRPr/>
            </a:pPr>
            <a:r>
              <a:rPr lang="en-US" sz="2099" dirty="0">
                <a:hlinkClick r:id="rId6"/>
              </a:rPr>
              <a:t>forum.softuni.bg</a:t>
            </a:r>
            <a:endParaRPr lang="en-US" sz="2099" noProof="1"/>
          </a:p>
        </p:txBody>
      </p:sp>
      <p:pic>
        <p:nvPicPr>
          <p:cNvPr id="14" name="Picture 4">
            <a:hlinkClick r:id="rId7" tooltip="Software University @ Facebook"/>
            <a:extLst>
              <a:ext uri="{FF2B5EF4-FFF2-40B4-BE49-F238E27FC236}">
                <a16:creationId xmlns:a16="http://schemas.microsoft.com/office/drawing/2014/main" id="{0101C673-F197-4525-ADDC-FFD181E4E167}"/>
              </a:ext>
            </a:extLst>
          </p:cNvPr>
          <p:cNvPicPr>
            <a:picLocks noChangeAspect="1" noChangeArrowheads="1"/>
          </p:cNvPicPr>
          <p:nvPr/>
        </p:nvPicPr>
        <p:blipFill>
          <a:blip r:embed="rId8">
            <a:extLst>
              <a:ext uri="{28A0092B-C50C-407E-A947-70E740481C1C}">
                <a14:useLocalDpi xmlns:a14="http://schemas.microsoft.com/office/drawing/2010/main" val="0"/>
              </a:ext>
            </a:extLst>
          </a:blip>
          <a:stretch>
            <a:fillRect/>
          </a:stretch>
        </p:blipFill>
        <p:spPr bwMode="auto">
          <a:xfrm>
            <a:off x="7696087" y="2706470"/>
            <a:ext cx="839273" cy="839055"/>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hlinkClick r:id="rId6" tooltip="Software University Discussion Forum"/>
            <a:extLst>
              <a:ext uri="{FF2B5EF4-FFF2-40B4-BE49-F238E27FC236}">
                <a16:creationId xmlns:a16="http://schemas.microsoft.com/office/drawing/2014/main" id="{A584039C-C3B0-4714-A6D0-181CA3D2DD2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753483" y="3763097"/>
            <a:ext cx="781878" cy="781675"/>
          </a:xfrm>
          <a:prstGeom prst="rect">
            <a:avLst/>
          </a:prstGeom>
        </p:spPr>
      </p:pic>
      <p:pic>
        <p:nvPicPr>
          <p:cNvPr id="16" name="Picture 15">
            <a:hlinkClick r:id="rId3"/>
            <a:extLst>
              <a:ext uri="{FF2B5EF4-FFF2-40B4-BE49-F238E27FC236}">
                <a16:creationId xmlns:a16="http://schemas.microsoft.com/office/drawing/2014/main" id="{07C965FA-A87E-4824-AFA8-C67AF548A76A}"/>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022453" y="1788517"/>
            <a:ext cx="2420824" cy="3223308"/>
          </a:xfrm>
          <a:prstGeom prst="rect">
            <a:avLst/>
          </a:prstGeom>
        </p:spPr>
      </p:pic>
      <p:pic>
        <p:nvPicPr>
          <p:cNvPr id="3" name="Picture 2">
            <a:extLst>
              <a:ext uri="{FF2B5EF4-FFF2-40B4-BE49-F238E27FC236}">
                <a16:creationId xmlns:a16="http://schemas.microsoft.com/office/drawing/2014/main" id="{7DC5D9AB-27D1-4866-B85E-1728987FAEF5}"/>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489372" y="989568"/>
            <a:ext cx="1252706" cy="1548869"/>
          </a:xfrm>
          <a:prstGeom prst="rect">
            <a:avLst/>
          </a:prstGeom>
        </p:spPr>
      </p:pic>
      <p:sp>
        <p:nvSpPr>
          <p:cNvPr id="10" name="Rectangle 9">
            <a:extLst>
              <a:ext uri="{FF2B5EF4-FFF2-40B4-BE49-F238E27FC236}">
                <a16:creationId xmlns:a16="http://schemas.microsoft.com/office/drawing/2014/main" id="{86646B95-5E3B-4DE8-9118-031C2C296D8C}"/>
              </a:ext>
            </a:extLst>
          </p:cNvPr>
          <p:cNvSpPr/>
          <p:nvPr/>
        </p:nvSpPr>
        <p:spPr>
          <a:xfrm>
            <a:off x="-2382" y="0"/>
            <a:ext cx="9146382" cy="82153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389" rtl="0" eaLnBrk="1" fontAlgn="auto" latinLnBrk="1" hangingPunct="1">
              <a:lnSpc>
                <a:spcPct val="100000"/>
              </a:lnSpc>
              <a:spcBef>
                <a:spcPts val="0"/>
              </a:spcBef>
              <a:spcAft>
                <a:spcPts val="0"/>
              </a:spcAft>
              <a:buClrTx/>
              <a:buSzTx/>
              <a:buFontTx/>
              <a:buNone/>
              <a:tabLst/>
              <a:defRPr/>
            </a:pPr>
            <a:endParaRPr kumimoji="0" lang="ko-KR" altLang="en-US" sz="1799"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
        <p:nvSpPr>
          <p:cNvPr id="18" name="Title 17">
            <a:extLst>
              <a:ext uri="{FF2B5EF4-FFF2-40B4-BE49-F238E27FC236}">
                <a16:creationId xmlns:a16="http://schemas.microsoft.com/office/drawing/2014/main" id="{AE87ED9C-76E1-4D85-9B06-3AF44AABB668}"/>
              </a:ext>
            </a:extLst>
          </p:cNvPr>
          <p:cNvSpPr>
            <a:spLocks noGrp="1"/>
          </p:cNvSpPr>
          <p:nvPr>
            <p:ph type="title" hasCustomPrompt="1"/>
          </p:nvPr>
        </p:nvSpPr>
        <p:spPr>
          <a:xfrm>
            <a:off x="129215" y="81655"/>
            <a:ext cx="7129535" cy="661991"/>
          </a:xfrm>
        </p:spPr>
        <p:txBody>
          <a:bodyPr/>
          <a:lstStyle>
            <a:lvl1pPr>
              <a:defRPr>
                <a:solidFill>
                  <a:schemeClr val="bg2"/>
                </a:solidFill>
              </a:defRPr>
            </a:lvl1pPr>
          </a:lstStyle>
          <a:p>
            <a:r>
              <a:rPr lang="en-US" dirty="0"/>
              <a:t>Trainings @ Software University</a:t>
            </a:r>
            <a:r>
              <a:rPr lang="bg-BG" dirty="0"/>
              <a:t> (</a:t>
            </a:r>
            <a:r>
              <a:rPr lang="en-US" dirty="0"/>
              <a:t>SoftUni)</a:t>
            </a:r>
          </a:p>
        </p:txBody>
      </p:sp>
    </p:spTree>
    <p:extLst>
      <p:ext uri="{BB962C8B-B14F-4D97-AF65-F5344CB8AC3E}">
        <p14:creationId xmlns:p14="http://schemas.microsoft.com/office/powerpoint/2010/main" val="53323087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able of Content">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1E40596-5F7F-41C3-9807-7FA635B42492}"/>
              </a:ext>
            </a:extLst>
          </p:cNvPr>
          <p:cNvPicPr>
            <a:picLocks noChangeAspect="1"/>
          </p:cNvPicPr>
          <p:nvPr/>
        </p:nvPicPr>
        <p:blipFill rotWithShape="1">
          <a:blip r:embed="rId2"/>
          <a:srcRect b="1672"/>
          <a:stretch/>
        </p:blipFill>
        <p:spPr>
          <a:xfrm>
            <a:off x="-2382" y="1"/>
            <a:ext cx="9146382" cy="5139159"/>
          </a:xfrm>
          <a:prstGeom prst="rect">
            <a:avLst/>
          </a:prstGeom>
        </p:spPr>
      </p:pic>
      <p:sp>
        <p:nvSpPr>
          <p:cNvPr id="7" name="Rectangle 6">
            <a:extLst>
              <a:ext uri="{FF2B5EF4-FFF2-40B4-BE49-F238E27FC236}">
                <a16:creationId xmlns:a16="http://schemas.microsoft.com/office/drawing/2014/main" id="{C5951C9B-3DEE-4E28-8D4C-55505E0CB6AB}"/>
              </a:ext>
            </a:extLst>
          </p:cNvPr>
          <p:cNvSpPr/>
          <p:nvPr/>
        </p:nvSpPr>
        <p:spPr>
          <a:xfrm>
            <a:off x="-2382" y="0"/>
            <a:ext cx="9146382" cy="82153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389" rtl="0" eaLnBrk="1" fontAlgn="auto" latinLnBrk="1" hangingPunct="1">
              <a:lnSpc>
                <a:spcPct val="100000"/>
              </a:lnSpc>
              <a:spcBef>
                <a:spcPts val="0"/>
              </a:spcBef>
              <a:spcAft>
                <a:spcPts val="0"/>
              </a:spcAft>
              <a:buClrTx/>
              <a:buSzTx/>
              <a:buFontTx/>
              <a:buNone/>
              <a:tabLst/>
              <a:defRPr/>
            </a:pPr>
            <a:endParaRPr kumimoji="0" lang="ko-KR" altLang="en-US" sz="1799"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pic>
        <p:nvPicPr>
          <p:cNvPr id="9" name="Picture 8" descr="A drawing of a cartoon character&#10;&#10;Description generated with high confidence">
            <a:extLst>
              <a:ext uri="{FF2B5EF4-FFF2-40B4-BE49-F238E27FC236}">
                <a16:creationId xmlns:a16="http://schemas.microsoft.com/office/drawing/2014/main" id="{DC4365F6-D2C1-47B4-8477-38FD2C7711A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5932777" y="1057229"/>
            <a:ext cx="2679122" cy="3288853"/>
          </a:xfrm>
          <a:prstGeom prst="rect">
            <a:avLst/>
          </a:prstGeom>
        </p:spPr>
      </p:pic>
      <p:sp>
        <p:nvSpPr>
          <p:cNvPr id="12" name="Title 11">
            <a:extLst>
              <a:ext uri="{FF2B5EF4-FFF2-40B4-BE49-F238E27FC236}">
                <a16:creationId xmlns:a16="http://schemas.microsoft.com/office/drawing/2014/main" id="{48CCE616-2FC8-4941-8612-3EC8CFD842E0}"/>
              </a:ext>
            </a:extLst>
          </p:cNvPr>
          <p:cNvSpPr>
            <a:spLocks noGrp="1"/>
          </p:cNvSpPr>
          <p:nvPr>
            <p:ph type="title" hasCustomPrompt="1"/>
          </p:nvPr>
        </p:nvSpPr>
        <p:spPr/>
        <p:txBody>
          <a:bodyPr/>
          <a:lstStyle>
            <a:lvl1pPr>
              <a:defRPr>
                <a:solidFill>
                  <a:schemeClr val="bg2"/>
                </a:solidFill>
              </a:defRPr>
            </a:lvl1pPr>
          </a:lstStyle>
          <a:p>
            <a:r>
              <a:rPr lang="en-US" dirty="0"/>
              <a:t>Table of Content</a:t>
            </a:r>
          </a:p>
        </p:txBody>
      </p:sp>
      <p:sp>
        <p:nvSpPr>
          <p:cNvPr id="23" name="Text Placeholder 22">
            <a:extLst>
              <a:ext uri="{FF2B5EF4-FFF2-40B4-BE49-F238E27FC236}">
                <a16:creationId xmlns:a16="http://schemas.microsoft.com/office/drawing/2014/main" id="{889D93F4-ABFA-46BF-8E5D-FE6562ACB20F}"/>
              </a:ext>
            </a:extLst>
          </p:cNvPr>
          <p:cNvSpPr>
            <a:spLocks noGrp="1"/>
          </p:cNvSpPr>
          <p:nvPr>
            <p:ph type="body" sz="quarter" idx="13" hasCustomPrompt="1"/>
          </p:nvPr>
        </p:nvSpPr>
        <p:spPr>
          <a:xfrm>
            <a:off x="147575" y="1028704"/>
            <a:ext cx="6136847" cy="3596951"/>
          </a:xfrm>
        </p:spPr>
        <p:txBody>
          <a:bodyPr/>
          <a:lstStyle>
            <a:lvl1pPr marL="385532" indent="-385532">
              <a:buFont typeface="+mj-lt"/>
              <a:buAutoNum type="arabicPeriod"/>
              <a:defRPr>
                <a:solidFill>
                  <a:schemeClr val="tx1"/>
                </a:solidFill>
              </a:defRPr>
            </a:lvl1pPr>
          </a:lstStyle>
          <a:p>
            <a:pPr lvl="0"/>
            <a:r>
              <a:rPr lang="en-GB" dirty="0"/>
              <a:t>…</a:t>
            </a:r>
          </a:p>
          <a:p>
            <a:pPr lvl="0"/>
            <a:r>
              <a:rPr lang="en-GB" dirty="0"/>
              <a:t>…</a:t>
            </a:r>
          </a:p>
          <a:p>
            <a:pPr lvl="0"/>
            <a:r>
              <a:rPr lang="en-GB" dirty="0"/>
              <a:t>…</a:t>
            </a:r>
            <a:endParaRPr lang="en-US" dirty="0"/>
          </a:p>
        </p:txBody>
      </p:sp>
      <p:sp>
        <p:nvSpPr>
          <p:cNvPr id="14" name="Date Placeholder 13">
            <a:extLst>
              <a:ext uri="{FF2B5EF4-FFF2-40B4-BE49-F238E27FC236}">
                <a16:creationId xmlns:a16="http://schemas.microsoft.com/office/drawing/2014/main" id="{0AA6AF62-9F6D-4B1C-831C-72AACA29F786}"/>
              </a:ext>
            </a:extLst>
          </p:cNvPr>
          <p:cNvSpPr>
            <a:spLocks noGrp="1"/>
          </p:cNvSpPr>
          <p:nvPr>
            <p:ph type="dt" sz="half" idx="14"/>
          </p:nvPr>
        </p:nvSpPr>
        <p:spPr/>
        <p:txBody>
          <a:bodyPr/>
          <a:lstStyle/>
          <a:p>
            <a:fld id="{055373AC-9AA7-423B-BA00-BA1C74164DBD}" type="datetime1">
              <a:rPr lang="en-US" smtClean="0"/>
              <a:pPr/>
              <a:t>2/6/2019</a:t>
            </a:fld>
            <a:endParaRPr lang="en-US" dirty="0"/>
          </a:p>
        </p:txBody>
      </p:sp>
      <p:sp>
        <p:nvSpPr>
          <p:cNvPr id="15" name="Footer Placeholder 14">
            <a:extLst>
              <a:ext uri="{FF2B5EF4-FFF2-40B4-BE49-F238E27FC236}">
                <a16:creationId xmlns:a16="http://schemas.microsoft.com/office/drawing/2014/main" id="{D92A8ED8-1E91-4F87-9AAB-0B939CA64F66}"/>
              </a:ext>
            </a:extLst>
          </p:cNvPr>
          <p:cNvSpPr>
            <a:spLocks noGrp="1"/>
          </p:cNvSpPr>
          <p:nvPr>
            <p:ph type="ftr" sz="quarter" idx="15"/>
          </p:nvPr>
        </p:nvSpPr>
        <p:spPr/>
        <p:txBody>
          <a:bodyPr/>
          <a:lstStyle/>
          <a:p>
            <a:endParaRPr lang="en-US" dirty="0"/>
          </a:p>
        </p:txBody>
      </p:sp>
      <p:sp>
        <p:nvSpPr>
          <p:cNvPr id="16" name="Slide Number Placeholder 15">
            <a:extLst>
              <a:ext uri="{FF2B5EF4-FFF2-40B4-BE49-F238E27FC236}">
                <a16:creationId xmlns:a16="http://schemas.microsoft.com/office/drawing/2014/main" id="{37E4C518-B0B3-4716-AB97-AC8ECA4F7C84}"/>
              </a:ext>
            </a:extLst>
          </p:cNvPr>
          <p:cNvSpPr>
            <a:spLocks noGrp="1"/>
          </p:cNvSpPr>
          <p:nvPr>
            <p:ph type="sldNum" sz="quarter" idx="16"/>
          </p:nvPr>
        </p:nvSpPr>
        <p:spPr/>
        <p:txBody>
          <a:bodyPr/>
          <a:lstStyle/>
          <a:p>
            <a:fld id="{C014DD1E-5D91-48A3-AD6D-45FBA980D106}" type="slidenum">
              <a:rPr lang="en-US" smtClean="0"/>
              <a:pPr/>
              <a:t>‹#›</a:t>
            </a:fld>
            <a:endParaRPr lang="en-US" dirty="0"/>
          </a:p>
        </p:txBody>
      </p:sp>
      <p:pic>
        <p:nvPicPr>
          <p:cNvPr id="3" name="Picture 2">
            <a:extLst>
              <a:ext uri="{FF2B5EF4-FFF2-40B4-BE49-F238E27FC236}">
                <a16:creationId xmlns:a16="http://schemas.microsoft.com/office/drawing/2014/main" id="{10D0F638-F770-4732-9027-F69A91A619AE}"/>
              </a:ext>
            </a:extLst>
          </p:cNvPr>
          <p:cNvPicPr>
            <a:picLocks noChangeAspect="1"/>
          </p:cNvPicPr>
          <p:nvPr userDrawn="1"/>
        </p:nvPicPr>
        <p:blipFill>
          <a:blip r:embed="rId4">
            <a:extLst>
              <a:ext uri="{BEBA8EAE-BF5A-486C-A8C5-ECC9F3942E4B}">
                <a14:imgProps xmlns:a14="http://schemas.microsoft.com/office/drawing/2010/main">
                  <a14:imgLayer r:embed="rId5">
                    <a14:imgEffect>
                      <a14:colorTemperature colorTemp="5698"/>
                    </a14:imgEffect>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417525" y="198355"/>
            <a:ext cx="1446762" cy="422341"/>
          </a:xfrm>
          <a:prstGeom prst="rect">
            <a:avLst/>
          </a:prstGeom>
          <a:solidFill>
            <a:schemeClr val="accent1">
              <a:alpha val="1000"/>
            </a:schemeClr>
          </a:solidFill>
        </p:spPr>
      </p:pic>
    </p:spTree>
    <p:extLst>
      <p:ext uri="{BB962C8B-B14F-4D97-AF65-F5344CB8AC3E}">
        <p14:creationId xmlns:p14="http://schemas.microsoft.com/office/powerpoint/2010/main" val="1836932097"/>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55D431A-1BDA-40DB-B7D8-23653331B7C3}"/>
              </a:ext>
            </a:extLst>
          </p:cNvPr>
          <p:cNvPicPr>
            <a:picLocks noChangeAspect="1"/>
          </p:cNvPicPr>
          <p:nvPr/>
        </p:nvPicPr>
        <p:blipFill rotWithShape="1">
          <a:blip r:embed="rId2"/>
          <a:srcRect b="1672"/>
          <a:stretch/>
        </p:blipFill>
        <p:spPr>
          <a:xfrm>
            <a:off x="-2382" y="1"/>
            <a:ext cx="9146382" cy="5139159"/>
          </a:xfrm>
          <a:prstGeom prst="rect">
            <a:avLst/>
          </a:prstGeom>
        </p:spPr>
      </p:pic>
      <p:sp>
        <p:nvSpPr>
          <p:cNvPr id="10" name="Text Placeholder 9"/>
          <p:cNvSpPr>
            <a:spLocks noGrp="1"/>
          </p:cNvSpPr>
          <p:nvPr>
            <p:ph type="body" sz="quarter" idx="10" hasCustomPrompt="1"/>
          </p:nvPr>
        </p:nvSpPr>
        <p:spPr>
          <a:xfrm>
            <a:off x="461332" y="3528619"/>
            <a:ext cx="8221337" cy="576063"/>
          </a:xfrm>
          <a:prstGeom prst="rect">
            <a:avLst/>
          </a:prstGeom>
        </p:spPr>
        <p:txBody>
          <a:bodyPr anchor="ctr">
            <a:noAutofit/>
          </a:bodyPr>
          <a:lstStyle>
            <a:lvl1pPr marL="0" indent="0" algn="ctr">
              <a:buNone/>
              <a:defRPr sz="4047" b="1" baseline="0">
                <a:solidFill>
                  <a:schemeClr val="tx1"/>
                </a:solidFill>
                <a:latin typeface="+mj-lt"/>
                <a:cs typeface="Arial" pitchFamily="34" charset="0"/>
              </a:defRPr>
            </a:lvl1pPr>
          </a:lstStyle>
          <a:p>
            <a:pPr lvl="0"/>
            <a:r>
              <a:rPr lang="en-US" dirty="0"/>
              <a:t>Click to Edit Section Title</a:t>
            </a:r>
            <a:endParaRPr lang="en-US" altLang="ko-KR" dirty="0"/>
          </a:p>
        </p:txBody>
      </p:sp>
      <p:sp>
        <p:nvSpPr>
          <p:cNvPr id="11" name="Text Placeholder 9"/>
          <p:cNvSpPr>
            <a:spLocks noGrp="1"/>
          </p:cNvSpPr>
          <p:nvPr>
            <p:ph type="body" sz="quarter" idx="11" hasCustomPrompt="1"/>
          </p:nvPr>
        </p:nvSpPr>
        <p:spPr>
          <a:xfrm>
            <a:off x="461332" y="4117829"/>
            <a:ext cx="8221337" cy="374864"/>
          </a:xfrm>
          <a:prstGeom prst="rect">
            <a:avLst/>
          </a:prstGeom>
        </p:spPr>
        <p:txBody>
          <a:bodyPr anchor="ctr">
            <a:noAutofit/>
          </a:bodyPr>
          <a:lstStyle>
            <a:lvl1pPr marL="0" indent="0" algn="ctr">
              <a:buNone/>
              <a:defRPr sz="2999" b="1" baseline="0">
                <a:solidFill>
                  <a:schemeClr val="tx1"/>
                </a:solidFill>
                <a:latin typeface="+mn-lt"/>
                <a:cs typeface="Arial" pitchFamily="34" charset="0"/>
              </a:defRPr>
            </a:lvl1pPr>
          </a:lstStyle>
          <a:p>
            <a:pPr lvl="0"/>
            <a:r>
              <a:rPr lang="en-US" dirty="0"/>
              <a:t>Click to Edit Section Subtitle</a:t>
            </a:r>
          </a:p>
        </p:txBody>
      </p:sp>
      <p:sp>
        <p:nvSpPr>
          <p:cNvPr id="4" name="Oval 3"/>
          <p:cNvSpPr>
            <a:spLocks noChangeAspect="1"/>
          </p:cNvSpPr>
          <p:nvPr/>
        </p:nvSpPr>
        <p:spPr>
          <a:xfrm>
            <a:off x="3239802" y="650814"/>
            <a:ext cx="2664397" cy="266439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389" rtl="0" eaLnBrk="1" fontAlgn="auto" latinLnBrk="1" hangingPunct="1">
              <a:lnSpc>
                <a:spcPct val="100000"/>
              </a:lnSpc>
              <a:spcBef>
                <a:spcPts val="0"/>
              </a:spcBef>
              <a:spcAft>
                <a:spcPts val="0"/>
              </a:spcAft>
              <a:buClrTx/>
              <a:buSzTx/>
              <a:buFontTx/>
              <a:buNone/>
              <a:tabLst/>
              <a:defRPr/>
            </a:pPr>
            <a:endParaRPr kumimoji="0" lang="ko-KR" altLang="en-US" sz="1799"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Tree>
    <p:extLst>
      <p:ext uri="{BB962C8B-B14F-4D97-AF65-F5344CB8AC3E}">
        <p14:creationId xmlns:p14="http://schemas.microsoft.com/office/powerpoint/2010/main" val="3568871665"/>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Important Concept">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B0FF4B1E-24EA-407C-BFA6-24CCB6D4409A}"/>
              </a:ext>
            </a:extLst>
          </p:cNvPr>
          <p:cNvPicPr>
            <a:picLocks noChangeAspect="1"/>
          </p:cNvPicPr>
          <p:nvPr/>
        </p:nvPicPr>
        <p:blipFill rotWithShape="1">
          <a:blip r:embed="rId2"/>
          <a:srcRect b="1672"/>
          <a:stretch/>
        </p:blipFill>
        <p:spPr>
          <a:xfrm>
            <a:off x="-2382" y="1"/>
            <a:ext cx="9146382" cy="5139159"/>
          </a:xfrm>
          <a:prstGeom prst="rect">
            <a:avLst/>
          </a:prstGeom>
        </p:spPr>
      </p:pic>
      <p:sp>
        <p:nvSpPr>
          <p:cNvPr id="6" name="Rectangle 5"/>
          <p:cNvSpPr/>
          <p:nvPr/>
        </p:nvSpPr>
        <p:spPr>
          <a:xfrm>
            <a:off x="-2604" y="0"/>
            <a:ext cx="865373" cy="5143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389" rtl="0" eaLnBrk="1" fontAlgn="auto" latinLnBrk="1" hangingPunct="1">
              <a:lnSpc>
                <a:spcPct val="100000"/>
              </a:lnSpc>
              <a:spcBef>
                <a:spcPts val="0"/>
              </a:spcBef>
              <a:spcAft>
                <a:spcPts val="0"/>
              </a:spcAft>
              <a:buClrTx/>
              <a:buSzTx/>
              <a:buFontTx/>
              <a:buNone/>
              <a:tabLst/>
              <a:defRPr/>
            </a:pPr>
            <a:endParaRPr kumimoji="0" lang="ko-KR" altLang="en-US" sz="1799"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pic>
        <p:nvPicPr>
          <p:cNvPr id="3074" name="Picture 2" descr="E:\002-KIMS BUSINESS\007-02-Fullslidesppt-Contents\20161228\02-edu\bulb-item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404" y="1344266"/>
            <a:ext cx="1372729" cy="3046667"/>
          </a:xfrm>
          <a:prstGeom prst="rect">
            <a:avLst/>
          </a:prstGeom>
          <a:noFill/>
          <a:extLst>
            <a:ext uri="{909E8E84-426E-40DD-AFC4-6F175D3DCCD1}">
              <a14:hiddenFill xmlns:a14="http://schemas.microsoft.com/office/drawing/2010/main">
                <a:solidFill>
                  <a:srgbClr val="FFFFFF"/>
                </a:solidFill>
              </a14:hiddenFill>
            </a:ext>
          </a:extLst>
        </p:spPr>
      </p:pic>
      <p:pic>
        <p:nvPicPr>
          <p:cNvPr id="3075" name="Picture 3" descr="E:\002-KIMS BUSINESS\007-02-Fullslidesppt-Contents\20161228\02-edu\bulb-item.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a:stretch/>
        </p:blipFill>
        <p:spPr bwMode="auto">
          <a:xfrm>
            <a:off x="176404" y="1344267"/>
            <a:ext cx="686364" cy="3046667"/>
          </a:xfrm>
          <a:prstGeom prst="rect">
            <a:avLst/>
          </a:prstGeom>
          <a:noFill/>
          <a:extLst>
            <a:ext uri="{909E8E84-426E-40DD-AFC4-6F175D3DCCD1}">
              <a14:hiddenFill xmlns:a14="http://schemas.microsoft.com/office/drawing/2010/main">
                <a:solidFill>
                  <a:srgbClr val="FFFFFF"/>
                </a:solidFill>
              </a14:hiddenFill>
            </a:ext>
          </a:extLst>
        </p:spPr>
      </p:pic>
      <p:sp>
        <p:nvSpPr>
          <p:cNvPr id="7" name="Text Placeholder 6">
            <a:extLst>
              <a:ext uri="{FF2B5EF4-FFF2-40B4-BE49-F238E27FC236}">
                <a16:creationId xmlns:a16="http://schemas.microsoft.com/office/drawing/2014/main" id="{CB4CB13C-66A1-466B-A6C1-B0BABF5CFEC1}"/>
              </a:ext>
            </a:extLst>
          </p:cNvPr>
          <p:cNvSpPr>
            <a:spLocks noGrp="1"/>
          </p:cNvSpPr>
          <p:nvPr>
            <p:ph type="body" sz="quarter" idx="10"/>
          </p:nvPr>
        </p:nvSpPr>
        <p:spPr>
          <a:xfrm>
            <a:off x="1549133" y="840858"/>
            <a:ext cx="7447293" cy="395703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itle 11">
            <a:extLst>
              <a:ext uri="{FF2B5EF4-FFF2-40B4-BE49-F238E27FC236}">
                <a16:creationId xmlns:a16="http://schemas.microsoft.com/office/drawing/2014/main" id="{4ED30444-7448-455E-ACFD-2D8F93C93971}"/>
              </a:ext>
            </a:extLst>
          </p:cNvPr>
          <p:cNvSpPr>
            <a:spLocks noGrp="1"/>
          </p:cNvSpPr>
          <p:nvPr>
            <p:ph type="title" hasCustomPrompt="1"/>
          </p:nvPr>
        </p:nvSpPr>
        <p:spPr>
          <a:xfrm>
            <a:off x="972718" y="75562"/>
            <a:ext cx="6299621" cy="661991"/>
          </a:xfrm>
        </p:spPr>
        <p:txBody>
          <a:bodyPr/>
          <a:lstStyle>
            <a:lvl1pPr>
              <a:defRPr/>
            </a:lvl1pPr>
          </a:lstStyle>
          <a:p>
            <a:r>
              <a:rPr lang="en-US" dirty="0"/>
              <a:t>Slide Title</a:t>
            </a:r>
          </a:p>
        </p:txBody>
      </p:sp>
      <p:sp>
        <p:nvSpPr>
          <p:cNvPr id="8" name="Date Placeholder 7">
            <a:extLst>
              <a:ext uri="{FF2B5EF4-FFF2-40B4-BE49-F238E27FC236}">
                <a16:creationId xmlns:a16="http://schemas.microsoft.com/office/drawing/2014/main" id="{CF9A2DC4-5280-4E93-B6D2-9709FE6D0627}"/>
              </a:ext>
            </a:extLst>
          </p:cNvPr>
          <p:cNvSpPr>
            <a:spLocks noGrp="1"/>
          </p:cNvSpPr>
          <p:nvPr>
            <p:ph type="dt" sz="half" idx="11"/>
          </p:nvPr>
        </p:nvSpPr>
        <p:spPr/>
        <p:txBody>
          <a:bodyPr/>
          <a:lstStyle/>
          <a:p>
            <a:fld id="{055373AC-9AA7-423B-BA00-BA1C74164DBD}" type="datetime1">
              <a:rPr lang="en-US" smtClean="0"/>
              <a:pPr/>
              <a:t>2/6/2019</a:t>
            </a:fld>
            <a:endParaRPr lang="en-US" dirty="0"/>
          </a:p>
        </p:txBody>
      </p:sp>
      <p:sp>
        <p:nvSpPr>
          <p:cNvPr id="10" name="Footer Placeholder 9">
            <a:extLst>
              <a:ext uri="{FF2B5EF4-FFF2-40B4-BE49-F238E27FC236}">
                <a16:creationId xmlns:a16="http://schemas.microsoft.com/office/drawing/2014/main" id="{FA4C1EE0-8040-49CB-9319-CF991DE7B325}"/>
              </a:ext>
            </a:extLst>
          </p:cNvPr>
          <p:cNvSpPr>
            <a:spLocks noGrp="1"/>
          </p:cNvSpPr>
          <p:nvPr>
            <p:ph type="ftr" sz="quarter" idx="12"/>
          </p:nvPr>
        </p:nvSpPr>
        <p:spPr/>
        <p:txBody>
          <a:bodyPr/>
          <a:lstStyle/>
          <a:p>
            <a:endParaRPr lang="en-US" dirty="0"/>
          </a:p>
        </p:txBody>
      </p:sp>
      <p:sp>
        <p:nvSpPr>
          <p:cNvPr id="17" name="Slide Number Placeholder 16">
            <a:extLst>
              <a:ext uri="{FF2B5EF4-FFF2-40B4-BE49-F238E27FC236}">
                <a16:creationId xmlns:a16="http://schemas.microsoft.com/office/drawing/2014/main" id="{1643825A-6B67-4224-B077-B526FC2A4C74}"/>
              </a:ext>
            </a:extLst>
          </p:cNvPr>
          <p:cNvSpPr>
            <a:spLocks noGrp="1"/>
          </p:cNvSpPr>
          <p:nvPr>
            <p:ph type="sldNum" sz="quarter" idx="13"/>
          </p:nvPr>
        </p:nvSpPr>
        <p:spPr/>
        <p:txBody>
          <a:bodyPr/>
          <a:lstStyle/>
          <a:p>
            <a:fld id="{C014DD1E-5D91-48A3-AD6D-45FBA980D106}" type="slidenum">
              <a:rPr lang="en-US" smtClean="0"/>
              <a:pPr/>
              <a:t>‹#›</a:t>
            </a:fld>
            <a:endParaRPr lang="en-US" dirty="0"/>
          </a:p>
        </p:txBody>
      </p:sp>
      <p:pic>
        <p:nvPicPr>
          <p:cNvPr id="3" name="Picture 2">
            <a:extLst>
              <a:ext uri="{FF2B5EF4-FFF2-40B4-BE49-F238E27FC236}">
                <a16:creationId xmlns:a16="http://schemas.microsoft.com/office/drawing/2014/main" id="{B0406E0E-FE9B-4656-A202-18C2517519D7}"/>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7525549" y="207286"/>
            <a:ext cx="1365242" cy="398543"/>
          </a:xfrm>
          <a:prstGeom prst="rect">
            <a:avLst/>
          </a:prstGeom>
        </p:spPr>
      </p:pic>
    </p:spTree>
    <p:extLst>
      <p:ext uri="{BB962C8B-B14F-4D97-AF65-F5344CB8AC3E}">
        <p14:creationId xmlns:p14="http://schemas.microsoft.com/office/powerpoint/2010/main" val="385378785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Important Example">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3DA6B0AA-1988-451B-88D4-0F726295570B}"/>
              </a:ext>
            </a:extLst>
          </p:cNvPr>
          <p:cNvPicPr>
            <a:picLocks noChangeAspect="1"/>
          </p:cNvPicPr>
          <p:nvPr/>
        </p:nvPicPr>
        <p:blipFill rotWithShape="1">
          <a:blip r:embed="rId2"/>
          <a:srcRect b="1672"/>
          <a:stretch/>
        </p:blipFill>
        <p:spPr>
          <a:xfrm>
            <a:off x="-2382" y="1"/>
            <a:ext cx="9146382" cy="5139159"/>
          </a:xfrm>
          <a:prstGeom prst="rect">
            <a:avLst/>
          </a:prstGeom>
        </p:spPr>
      </p:pic>
      <p:sp>
        <p:nvSpPr>
          <p:cNvPr id="12" name="Rectangle 11">
            <a:extLst>
              <a:ext uri="{FF2B5EF4-FFF2-40B4-BE49-F238E27FC236}">
                <a16:creationId xmlns:a16="http://schemas.microsoft.com/office/drawing/2014/main" id="{345FB1C8-7F66-4D5C-ACCE-AE919936BCFD}"/>
              </a:ext>
            </a:extLst>
          </p:cNvPr>
          <p:cNvSpPr/>
          <p:nvPr/>
        </p:nvSpPr>
        <p:spPr>
          <a:xfrm>
            <a:off x="-2604" y="0"/>
            <a:ext cx="865373" cy="5143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389" rtl="0" eaLnBrk="1" fontAlgn="auto" latinLnBrk="1" hangingPunct="1">
              <a:lnSpc>
                <a:spcPct val="100000"/>
              </a:lnSpc>
              <a:spcBef>
                <a:spcPts val="0"/>
              </a:spcBef>
              <a:spcAft>
                <a:spcPts val="0"/>
              </a:spcAft>
              <a:buClrTx/>
              <a:buSzTx/>
              <a:buFontTx/>
              <a:buNone/>
              <a:tabLst/>
              <a:defRPr/>
            </a:pPr>
            <a:endParaRPr kumimoji="0" lang="ko-KR" altLang="en-US" sz="1799"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pic>
        <p:nvPicPr>
          <p:cNvPr id="3074" name="Picture 2" descr="E:\002-KIMS BUSINESS\007-02-Fullslidesppt-Contents\20161228\02-edu\bulb-item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0021" y="2486029"/>
            <a:ext cx="945499" cy="2098463"/>
          </a:xfrm>
          <a:prstGeom prst="rect">
            <a:avLst/>
          </a:prstGeom>
          <a:noFill/>
          <a:extLst>
            <a:ext uri="{909E8E84-426E-40DD-AFC4-6F175D3DCCD1}">
              <a14:hiddenFill xmlns:a14="http://schemas.microsoft.com/office/drawing/2010/main">
                <a:solidFill>
                  <a:srgbClr val="FFFFFF"/>
                </a:solidFill>
              </a14:hiddenFill>
            </a:ext>
          </a:extLst>
        </p:spPr>
      </p:pic>
      <p:sp>
        <p:nvSpPr>
          <p:cNvPr id="13" name="Title 11">
            <a:extLst>
              <a:ext uri="{FF2B5EF4-FFF2-40B4-BE49-F238E27FC236}">
                <a16:creationId xmlns:a16="http://schemas.microsoft.com/office/drawing/2014/main" id="{0D5CC956-5C4A-44BE-8F8B-327FAFA51E97}"/>
              </a:ext>
            </a:extLst>
          </p:cNvPr>
          <p:cNvSpPr>
            <a:spLocks noGrp="1"/>
          </p:cNvSpPr>
          <p:nvPr>
            <p:ph type="title" hasCustomPrompt="1"/>
          </p:nvPr>
        </p:nvSpPr>
        <p:spPr>
          <a:xfrm>
            <a:off x="972718" y="75562"/>
            <a:ext cx="6299621" cy="661991"/>
          </a:xfrm>
        </p:spPr>
        <p:txBody>
          <a:bodyPr/>
          <a:lstStyle>
            <a:lvl1pPr>
              <a:defRPr/>
            </a:lvl1pPr>
          </a:lstStyle>
          <a:p>
            <a:r>
              <a:rPr lang="en-US" dirty="0"/>
              <a:t>Slide Title</a:t>
            </a:r>
          </a:p>
        </p:txBody>
      </p:sp>
      <p:sp>
        <p:nvSpPr>
          <p:cNvPr id="15" name="Text Placeholder 6">
            <a:extLst>
              <a:ext uri="{FF2B5EF4-FFF2-40B4-BE49-F238E27FC236}">
                <a16:creationId xmlns:a16="http://schemas.microsoft.com/office/drawing/2014/main" id="{6157C8DE-E0AF-422B-BBB1-F0AF1264B5E9}"/>
              </a:ext>
            </a:extLst>
          </p:cNvPr>
          <p:cNvSpPr>
            <a:spLocks noGrp="1"/>
          </p:cNvSpPr>
          <p:nvPr>
            <p:ph type="body" sz="quarter" idx="10"/>
          </p:nvPr>
        </p:nvSpPr>
        <p:spPr>
          <a:xfrm>
            <a:off x="1469305" y="840858"/>
            <a:ext cx="7527122" cy="395703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3FF2A4EF-FDC7-4D65-91A0-D3473057251B}"/>
              </a:ext>
            </a:extLst>
          </p:cNvPr>
          <p:cNvSpPr>
            <a:spLocks noGrp="1"/>
          </p:cNvSpPr>
          <p:nvPr>
            <p:ph type="dt" sz="half" idx="11"/>
          </p:nvPr>
        </p:nvSpPr>
        <p:spPr/>
        <p:txBody>
          <a:bodyPr/>
          <a:lstStyle/>
          <a:p>
            <a:fld id="{055373AC-9AA7-423B-BA00-BA1C74164DBD}" type="datetime1">
              <a:rPr lang="en-US" smtClean="0"/>
              <a:pPr/>
              <a:t>2/6/2019</a:t>
            </a:fld>
            <a:endParaRPr lang="en-US" dirty="0"/>
          </a:p>
        </p:txBody>
      </p:sp>
      <p:sp>
        <p:nvSpPr>
          <p:cNvPr id="3" name="Footer Placeholder 2">
            <a:extLst>
              <a:ext uri="{FF2B5EF4-FFF2-40B4-BE49-F238E27FC236}">
                <a16:creationId xmlns:a16="http://schemas.microsoft.com/office/drawing/2014/main" id="{2AD0B15D-022F-4B93-A0E6-6FC062C18AF1}"/>
              </a:ext>
            </a:extLst>
          </p:cNvPr>
          <p:cNvSpPr>
            <a:spLocks noGrp="1"/>
          </p:cNvSpPr>
          <p:nvPr>
            <p:ph type="ftr" sz="quarter" idx="12"/>
          </p:nvPr>
        </p:nvSpPr>
        <p:spPr/>
        <p:txBody>
          <a:bodyPr/>
          <a:lstStyle/>
          <a:p>
            <a:endParaRPr lang="en-US" dirty="0"/>
          </a:p>
        </p:txBody>
      </p:sp>
      <p:sp>
        <p:nvSpPr>
          <p:cNvPr id="4" name="Slide Number Placeholder 3">
            <a:extLst>
              <a:ext uri="{FF2B5EF4-FFF2-40B4-BE49-F238E27FC236}">
                <a16:creationId xmlns:a16="http://schemas.microsoft.com/office/drawing/2014/main" id="{72845B5C-C9D2-4885-BBE1-AE0D4F570CBF}"/>
              </a:ext>
            </a:extLst>
          </p:cNvPr>
          <p:cNvSpPr>
            <a:spLocks noGrp="1"/>
          </p:cNvSpPr>
          <p:nvPr>
            <p:ph type="sldNum" sz="quarter" idx="13"/>
          </p:nvPr>
        </p:nvSpPr>
        <p:spPr/>
        <p:txBody>
          <a:bodyPr/>
          <a:lstStyle/>
          <a:p>
            <a:fld id="{C014DD1E-5D91-48A3-AD6D-45FBA980D106}" type="slidenum">
              <a:rPr lang="en-US" smtClean="0"/>
              <a:pPr/>
              <a:t>‹#›</a:t>
            </a:fld>
            <a:endParaRPr lang="en-US" dirty="0"/>
          </a:p>
        </p:txBody>
      </p:sp>
      <p:pic>
        <p:nvPicPr>
          <p:cNvPr id="14" name="Picture 13">
            <a:extLst>
              <a:ext uri="{FF2B5EF4-FFF2-40B4-BE49-F238E27FC236}">
                <a16:creationId xmlns:a16="http://schemas.microsoft.com/office/drawing/2014/main" id="{E01C581E-72C4-46B7-B2B0-B501FA872874}"/>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525549" y="207286"/>
            <a:ext cx="1365242" cy="398543"/>
          </a:xfrm>
          <a:prstGeom prst="rect">
            <a:avLst/>
          </a:prstGeom>
        </p:spPr>
      </p:pic>
    </p:spTree>
    <p:extLst>
      <p:ext uri="{BB962C8B-B14F-4D97-AF65-F5344CB8AC3E}">
        <p14:creationId xmlns:p14="http://schemas.microsoft.com/office/powerpoint/2010/main" val="56329082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9AD94B5-9922-4E42-89CE-3C445EFB152E}"/>
              </a:ext>
            </a:extLst>
          </p:cNvPr>
          <p:cNvPicPr>
            <a:picLocks noChangeAspect="1"/>
          </p:cNvPicPr>
          <p:nvPr/>
        </p:nvPicPr>
        <p:blipFill rotWithShape="1">
          <a:blip r:embed="rId2"/>
          <a:srcRect b="1672"/>
          <a:stretch/>
        </p:blipFill>
        <p:spPr>
          <a:xfrm>
            <a:off x="-2382" y="1"/>
            <a:ext cx="9146382" cy="5139159"/>
          </a:xfrm>
          <a:prstGeom prst="rect">
            <a:avLst/>
          </a:prstGeom>
        </p:spPr>
      </p:pic>
      <p:sp>
        <p:nvSpPr>
          <p:cNvPr id="13" name="Rectangle 12">
            <a:extLst>
              <a:ext uri="{FF2B5EF4-FFF2-40B4-BE49-F238E27FC236}">
                <a16:creationId xmlns:a16="http://schemas.microsoft.com/office/drawing/2014/main" id="{391AFA4E-7870-4561-A1B8-AC956B0C8931}"/>
              </a:ext>
            </a:extLst>
          </p:cNvPr>
          <p:cNvSpPr/>
          <p:nvPr/>
        </p:nvSpPr>
        <p:spPr>
          <a:xfrm>
            <a:off x="-1" y="0"/>
            <a:ext cx="9144000" cy="82153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389" rtl="0" eaLnBrk="1" fontAlgn="auto" latinLnBrk="1" hangingPunct="1">
              <a:lnSpc>
                <a:spcPct val="100000"/>
              </a:lnSpc>
              <a:spcBef>
                <a:spcPts val="0"/>
              </a:spcBef>
              <a:spcAft>
                <a:spcPts val="0"/>
              </a:spcAft>
              <a:buClrTx/>
              <a:buSzTx/>
              <a:buFontTx/>
              <a:buNone/>
              <a:tabLst/>
              <a:defRPr/>
            </a:pPr>
            <a:endParaRPr kumimoji="0" lang="ko-KR" altLang="en-US" sz="1799"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
        <p:nvSpPr>
          <p:cNvPr id="3" name="Text Placeholder 2">
            <a:extLst>
              <a:ext uri="{FF2B5EF4-FFF2-40B4-BE49-F238E27FC236}">
                <a16:creationId xmlns:a16="http://schemas.microsoft.com/office/drawing/2014/main" id="{5A9D2960-6D42-439F-82E8-812822013A10}"/>
              </a:ext>
            </a:extLst>
          </p:cNvPr>
          <p:cNvSpPr>
            <a:spLocks noGrp="1"/>
          </p:cNvSpPr>
          <p:nvPr>
            <p:ph type="body" sz="quarter" idx="10"/>
          </p:nvPr>
        </p:nvSpPr>
        <p:spPr>
          <a:xfrm>
            <a:off x="142802" y="897094"/>
            <a:ext cx="8863572" cy="39008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a:extLst>
              <a:ext uri="{FF2B5EF4-FFF2-40B4-BE49-F238E27FC236}">
                <a16:creationId xmlns:a16="http://schemas.microsoft.com/office/drawing/2014/main" id="{19B5B676-7892-440F-8191-7109B2C59885}"/>
              </a:ext>
            </a:extLst>
          </p:cNvPr>
          <p:cNvSpPr>
            <a:spLocks noGrp="1"/>
          </p:cNvSpPr>
          <p:nvPr>
            <p:ph type="title" hasCustomPrompt="1"/>
          </p:nvPr>
        </p:nvSpPr>
        <p:spPr/>
        <p:txBody>
          <a:bodyPr/>
          <a:lstStyle>
            <a:lvl1pPr>
              <a:defRPr>
                <a:solidFill>
                  <a:schemeClr val="bg2"/>
                </a:solidFill>
              </a:defRPr>
            </a:lvl1pPr>
          </a:lstStyle>
          <a:p>
            <a:r>
              <a:rPr lang="en-US" dirty="0"/>
              <a:t>Slide Title</a:t>
            </a:r>
          </a:p>
        </p:txBody>
      </p:sp>
      <p:sp>
        <p:nvSpPr>
          <p:cNvPr id="2" name="Date Placeholder 1">
            <a:extLst>
              <a:ext uri="{FF2B5EF4-FFF2-40B4-BE49-F238E27FC236}">
                <a16:creationId xmlns:a16="http://schemas.microsoft.com/office/drawing/2014/main" id="{303E2769-FF5C-435B-BEDD-ABA3B8F1B976}"/>
              </a:ext>
            </a:extLst>
          </p:cNvPr>
          <p:cNvSpPr>
            <a:spLocks noGrp="1"/>
          </p:cNvSpPr>
          <p:nvPr>
            <p:ph type="dt" sz="half" idx="11"/>
          </p:nvPr>
        </p:nvSpPr>
        <p:spPr/>
        <p:txBody>
          <a:bodyPr/>
          <a:lstStyle/>
          <a:p>
            <a:fld id="{055373AC-9AA7-423B-BA00-BA1C74164DBD}" type="datetime1">
              <a:rPr lang="en-US" smtClean="0"/>
              <a:pPr/>
              <a:t>2/6/2019</a:t>
            </a:fld>
            <a:endParaRPr lang="en-US" dirty="0"/>
          </a:p>
        </p:txBody>
      </p:sp>
      <p:sp>
        <p:nvSpPr>
          <p:cNvPr id="4" name="Footer Placeholder 3">
            <a:extLst>
              <a:ext uri="{FF2B5EF4-FFF2-40B4-BE49-F238E27FC236}">
                <a16:creationId xmlns:a16="http://schemas.microsoft.com/office/drawing/2014/main" id="{9CB6AD27-58D7-46FA-99F8-E5BB835ADA68}"/>
              </a:ext>
            </a:extLst>
          </p:cNvPr>
          <p:cNvSpPr>
            <a:spLocks noGrp="1"/>
          </p:cNvSpPr>
          <p:nvPr>
            <p:ph type="ftr" sz="quarter" idx="12"/>
          </p:nvPr>
        </p:nvSpPr>
        <p:spPr/>
        <p:txBody>
          <a:bodyPr/>
          <a:lstStyle/>
          <a:p>
            <a:endParaRPr lang="en-US" dirty="0"/>
          </a:p>
        </p:txBody>
      </p:sp>
      <p:sp>
        <p:nvSpPr>
          <p:cNvPr id="5" name="Slide Number Placeholder 4">
            <a:extLst>
              <a:ext uri="{FF2B5EF4-FFF2-40B4-BE49-F238E27FC236}">
                <a16:creationId xmlns:a16="http://schemas.microsoft.com/office/drawing/2014/main" id="{389DA7C9-2FCE-40EB-BF32-C6983222020F}"/>
              </a:ext>
            </a:extLst>
          </p:cNvPr>
          <p:cNvSpPr>
            <a:spLocks noGrp="1"/>
          </p:cNvSpPr>
          <p:nvPr>
            <p:ph type="sldNum" sz="quarter" idx="13"/>
          </p:nvPr>
        </p:nvSpPr>
        <p:spPr/>
        <p:txBody>
          <a:bodyPr/>
          <a:lstStyle/>
          <a:p>
            <a:fld id="{C014DD1E-5D91-48A3-AD6D-45FBA980D106}" type="slidenum">
              <a:rPr lang="en-US" smtClean="0"/>
              <a:pPr/>
              <a:t>‹#›</a:t>
            </a:fld>
            <a:endParaRPr lang="en-US" dirty="0"/>
          </a:p>
        </p:txBody>
      </p:sp>
      <p:pic>
        <p:nvPicPr>
          <p:cNvPr id="14" name="Picture 13">
            <a:extLst>
              <a:ext uri="{FF2B5EF4-FFF2-40B4-BE49-F238E27FC236}">
                <a16:creationId xmlns:a16="http://schemas.microsoft.com/office/drawing/2014/main" id="{6BBD9B3D-B90C-4A66-8301-786C9FA8A9CA}"/>
              </a:ext>
            </a:extLst>
          </p:cNvPr>
          <p:cNvPicPr>
            <a:picLocks noChangeAspect="1"/>
          </p:cNvPicPr>
          <p:nvPr userDrawn="1"/>
        </p:nvPicPr>
        <p:blipFill>
          <a:blip r:embed="rId3">
            <a:extLst>
              <a:ext uri="{BEBA8EAE-BF5A-486C-A8C5-ECC9F3942E4B}">
                <a14:imgProps xmlns:a14="http://schemas.microsoft.com/office/drawing/2010/main">
                  <a14:imgLayer r:embed="rId4">
                    <a14:imgEffect>
                      <a14:colorTemperature colorTemp="5698"/>
                    </a14:imgEffect>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417525" y="198355"/>
            <a:ext cx="1446762" cy="422341"/>
          </a:xfrm>
          <a:prstGeom prst="rect">
            <a:avLst/>
          </a:prstGeom>
          <a:solidFill>
            <a:schemeClr val="accent1">
              <a:alpha val="1000"/>
            </a:schemeClr>
          </a:solidFill>
        </p:spPr>
      </p:pic>
    </p:spTree>
    <p:extLst>
      <p:ext uri="{BB962C8B-B14F-4D97-AF65-F5344CB8AC3E}">
        <p14:creationId xmlns:p14="http://schemas.microsoft.com/office/powerpoint/2010/main" val="2771372474"/>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95514181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mparison Slide Dark">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79D60504-DA9E-4357-9A0A-15E333FC2783}"/>
              </a:ext>
            </a:extLst>
          </p:cNvPr>
          <p:cNvPicPr>
            <a:picLocks noChangeAspect="1"/>
          </p:cNvPicPr>
          <p:nvPr/>
        </p:nvPicPr>
        <p:blipFill rotWithShape="1">
          <a:blip r:embed="rId2"/>
          <a:srcRect b="1672"/>
          <a:stretch/>
        </p:blipFill>
        <p:spPr>
          <a:xfrm>
            <a:off x="-2382" y="1"/>
            <a:ext cx="9146382" cy="5139159"/>
          </a:xfrm>
          <a:prstGeom prst="rect">
            <a:avLst/>
          </a:prstGeom>
        </p:spPr>
      </p:pic>
      <p:sp>
        <p:nvSpPr>
          <p:cNvPr id="13" name="Rectangle 12">
            <a:extLst>
              <a:ext uri="{FF2B5EF4-FFF2-40B4-BE49-F238E27FC236}">
                <a16:creationId xmlns:a16="http://schemas.microsoft.com/office/drawing/2014/main" id="{57B03959-5ED4-4593-8CEF-2AE1A73775F5}"/>
              </a:ext>
            </a:extLst>
          </p:cNvPr>
          <p:cNvSpPr/>
          <p:nvPr/>
        </p:nvSpPr>
        <p:spPr>
          <a:xfrm>
            <a:off x="-2382" y="0"/>
            <a:ext cx="9146382" cy="82153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389" rtl="0" eaLnBrk="1" fontAlgn="auto" latinLnBrk="1" hangingPunct="1">
              <a:lnSpc>
                <a:spcPct val="100000"/>
              </a:lnSpc>
              <a:spcBef>
                <a:spcPts val="0"/>
              </a:spcBef>
              <a:spcAft>
                <a:spcPts val="0"/>
              </a:spcAft>
              <a:buClrTx/>
              <a:buSzTx/>
              <a:buFontTx/>
              <a:buNone/>
              <a:tabLst/>
              <a:defRPr/>
            </a:pPr>
            <a:endParaRPr kumimoji="0" lang="ko-KR" altLang="en-US" sz="1799"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
        <p:nvSpPr>
          <p:cNvPr id="2" name="Rectangle 1"/>
          <p:cNvSpPr/>
          <p:nvPr/>
        </p:nvSpPr>
        <p:spPr>
          <a:xfrm>
            <a:off x="2" y="4638505"/>
            <a:ext cx="9144000" cy="50499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marL="0" marR="0" lvl="0" indent="0" algn="ctr" defTabSz="685389" rtl="0" eaLnBrk="1" fontAlgn="auto" latinLnBrk="1" hangingPunct="1">
              <a:lnSpc>
                <a:spcPct val="100000"/>
              </a:lnSpc>
              <a:spcBef>
                <a:spcPts val="0"/>
              </a:spcBef>
              <a:spcAft>
                <a:spcPts val="0"/>
              </a:spcAft>
              <a:buClrTx/>
              <a:buSzTx/>
              <a:buFontTx/>
              <a:buNone/>
              <a:tabLst/>
              <a:defRPr/>
            </a:pPr>
            <a:endParaRPr kumimoji="0" lang="ko-KR" altLang="en-US" sz="1799" b="0" i="0" u="none" strike="noStrike" kern="1200" cap="none" spc="0" normalizeH="0" baseline="0" noProof="0" dirty="0">
              <a:ln>
                <a:noFill/>
              </a:ln>
              <a:solidFill>
                <a:srgbClr val="F7C86D"/>
              </a:solidFill>
              <a:effectLst/>
              <a:uLnTx/>
              <a:uFillTx/>
              <a:latin typeface="Calibri" panose="020F0502020204030204"/>
              <a:ea typeface="맑은 고딕" panose="020B0503020000020004" pitchFamily="34" charset="-127"/>
              <a:cs typeface="+mn-cs"/>
            </a:endParaRPr>
          </a:p>
        </p:txBody>
      </p:sp>
      <p:sp>
        <p:nvSpPr>
          <p:cNvPr id="4" name="Oval 3"/>
          <p:cNvSpPr/>
          <p:nvPr/>
        </p:nvSpPr>
        <p:spPr>
          <a:xfrm>
            <a:off x="3871238" y="3618499"/>
            <a:ext cx="1401526" cy="1401526"/>
          </a:xfrm>
          <a:prstGeom prst="ellipse">
            <a:avLst/>
          </a:prstGeom>
          <a:solidFill>
            <a:schemeClr val="tx2"/>
          </a:solidFill>
          <a:ln w="635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389" rtl="0" eaLnBrk="1" fontAlgn="auto" latinLnBrk="1" hangingPunct="1">
              <a:lnSpc>
                <a:spcPct val="100000"/>
              </a:lnSpc>
              <a:spcBef>
                <a:spcPts val="0"/>
              </a:spcBef>
              <a:spcAft>
                <a:spcPts val="0"/>
              </a:spcAft>
              <a:buClrTx/>
              <a:buSzTx/>
              <a:buFontTx/>
              <a:buNone/>
              <a:tabLst/>
              <a:defRPr/>
            </a:pPr>
            <a:endParaRPr kumimoji="0" lang="ko-KR" altLang="en-US" sz="1799"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
        <p:nvSpPr>
          <p:cNvPr id="6" name="Title 5">
            <a:extLst>
              <a:ext uri="{FF2B5EF4-FFF2-40B4-BE49-F238E27FC236}">
                <a16:creationId xmlns:a16="http://schemas.microsoft.com/office/drawing/2014/main" id="{38A09987-8827-47B7-85D3-6D69487FC731}"/>
              </a:ext>
            </a:extLst>
          </p:cNvPr>
          <p:cNvSpPr>
            <a:spLocks noGrp="1"/>
          </p:cNvSpPr>
          <p:nvPr>
            <p:ph type="title" hasCustomPrompt="1"/>
          </p:nvPr>
        </p:nvSpPr>
        <p:spPr/>
        <p:txBody>
          <a:bodyPr/>
          <a:lstStyle>
            <a:lvl1pPr>
              <a:defRPr>
                <a:solidFill>
                  <a:schemeClr val="bg2"/>
                </a:solidFill>
              </a:defRPr>
            </a:lvl1pPr>
          </a:lstStyle>
          <a:p>
            <a:r>
              <a:rPr lang="en-US" dirty="0"/>
              <a:t>Slide Title</a:t>
            </a:r>
          </a:p>
        </p:txBody>
      </p:sp>
      <p:pic>
        <p:nvPicPr>
          <p:cNvPr id="12" name="Picture 11">
            <a:extLst>
              <a:ext uri="{FF2B5EF4-FFF2-40B4-BE49-F238E27FC236}">
                <a16:creationId xmlns:a16="http://schemas.microsoft.com/office/drawing/2014/main" id="{7028D2F0-1E67-414B-A93D-D3F8F131A13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12413" y="3905080"/>
            <a:ext cx="719175" cy="888652"/>
          </a:xfrm>
          <a:prstGeom prst="rect">
            <a:avLst/>
          </a:prstGeom>
        </p:spPr>
      </p:pic>
      <p:sp>
        <p:nvSpPr>
          <p:cNvPr id="9" name="Text Placeholder 2">
            <a:extLst>
              <a:ext uri="{FF2B5EF4-FFF2-40B4-BE49-F238E27FC236}">
                <a16:creationId xmlns:a16="http://schemas.microsoft.com/office/drawing/2014/main" id="{C8A626D2-456B-41EF-9818-EA8DD7E314DA}"/>
              </a:ext>
            </a:extLst>
          </p:cNvPr>
          <p:cNvSpPr>
            <a:spLocks noGrp="1"/>
          </p:cNvSpPr>
          <p:nvPr>
            <p:ph type="body" sz="quarter" idx="10"/>
          </p:nvPr>
        </p:nvSpPr>
        <p:spPr>
          <a:xfrm>
            <a:off x="142802" y="896949"/>
            <a:ext cx="4069611" cy="361807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2">
            <a:extLst>
              <a:ext uri="{FF2B5EF4-FFF2-40B4-BE49-F238E27FC236}">
                <a16:creationId xmlns:a16="http://schemas.microsoft.com/office/drawing/2014/main" id="{AF69A59F-C564-4A04-B1CC-31C261499991}"/>
              </a:ext>
            </a:extLst>
          </p:cNvPr>
          <p:cNvSpPr>
            <a:spLocks noGrp="1"/>
          </p:cNvSpPr>
          <p:nvPr>
            <p:ph type="body" sz="quarter" idx="11"/>
          </p:nvPr>
        </p:nvSpPr>
        <p:spPr>
          <a:xfrm>
            <a:off x="4931588" y="896949"/>
            <a:ext cx="4069610" cy="361807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F858E34E-73A2-41B4-8C58-4DDB1D4D97D8}"/>
              </a:ext>
            </a:extLst>
          </p:cNvPr>
          <p:cNvSpPr>
            <a:spLocks noGrp="1"/>
          </p:cNvSpPr>
          <p:nvPr>
            <p:ph type="dt" sz="half" idx="12"/>
          </p:nvPr>
        </p:nvSpPr>
        <p:spPr>
          <a:xfrm>
            <a:off x="141612" y="4792920"/>
            <a:ext cx="606535" cy="231634"/>
          </a:xfrm>
        </p:spPr>
        <p:txBody>
          <a:bodyPr/>
          <a:lstStyle/>
          <a:p>
            <a:fld id="{055373AC-9AA7-423B-BA00-BA1C74164DBD}" type="datetime1">
              <a:rPr lang="en-US" smtClean="0"/>
              <a:pPr/>
              <a:t>2/6/2019</a:t>
            </a:fld>
            <a:endParaRPr lang="en-US" dirty="0"/>
          </a:p>
        </p:txBody>
      </p:sp>
      <p:sp>
        <p:nvSpPr>
          <p:cNvPr id="7" name="Footer Placeholder 6">
            <a:extLst>
              <a:ext uri="{FF2B5EF4-FFF2-40B4-BE49-F238E27FC236}">
                <a16:creationId xmlns:a16="http://schemas.microsoft.com/office/drawing/2014/main" id="{47141AFF-42FF-4AAA-A3FA-149DDA66FCC2}"/>
              </a:ext>
            </a:extLst>
          </p:cNvPr>
          <p:cNvSpPr>
            <a:spLocks noGrp="1"/>
          </p:cNvSpPr>
          <p:nvPr>
            <p:ph type="ftr" sz="quarter" idx="13"/>
          </p:nvPr>
        </p:nvSpPr>
        <p:spPr/>
        <p:txBody>
          <a:bodyPr/>
          <a:lstStyle/>
          <a:p>
            <a:endParaRPr lang="en-US" dirty="0"/>
          </a:p>
        </p:txBody>
      </p:sp>
      <p:sp>
        <p:nvSpPr>
          <p:cNvPr id="8" name="Slide Number Placeholder 7">
            <a:extLst>
              <a:ext uri="{FF2B5EF4-FFF2-40B4-BE49-F238E27FC236}">
                <a16:creationId xmlns:a16="http://schemas.microsoft.com/office/drawing/2014/main" id="{92B2616D-7BC8-4F96-B3A7-B299A353B427}"/>
              </a:ext>
            </a:extLst>
          </p:cNvPr>
          <p:cNvSpPr>
            <a:spLocks noGrp="1"/>
          </p:cNvSpPr>
          <p:nvPr>
            <p:ph type="sldNum" sz="quarter" idx="14"/>
          </p:nvPr>
        </p:nvSpPr>
        <p:spPr/>
        <p:txBody>
          <a:bodyPr/>
          <a:lstStyle>
            <a:lvl1pPr>
              <a:defRPr>
                <a:solidFill>
                  <a:schemeClr val="bg1"/>
                </a:solidFill>
              </a:defRPr>
            </a:lvl1pPr>
          </a:lstStyle>
          <a:p>
            <a:fld id="{C014DD1E-5D91-48A3-AD6D-45FBA980D106}" type="slidenum">
              <a:rPr lang="en-US" smtClean="0"/>
              <a:pPr/>
              <a:t>‹#›</a:t>
            </a:fld>
            <a:endParaRPr lang="en-US" dirty="0"/>
          </a:p>
        </p:txBody>
      </p:sp>
      <p:pic>
        <p:nvPicPr>
          <p:cNvPr id="16" name="Picture 15">
            <a:extLst>
              <a:ext uri="{FF2B5EF4-FFF2-40B4-BE49-F238E27FC236}">
                <a16:creationId xmlns:a16="http://schemas.microsoft.com/office/drawing/2014/main" id="{FA7A0E76-569B-463F-8EA8-C658C471A28A}"/>
              </a:ext>
            </a:extLst>
          </p:cNvPr>
          <p:cNvPicPr>
            <a:picLocks noChangeAspect="1"/>
          </p:cNvPicPr>
          <p:nvPr userDrawn="1"/>
        </p:nvPicPr>
        <p:blipFill>
          <a:blip r:embed="rId4">
            <a:extLst>
              <a:ext uri="{BEBA8EAE-BF5A-486C-A8C5-ECC9F3942E4B}">
                <a14:imgProps xmlns:a14="http://schemas.microsoft.com/office/drawing/2010/main">
                  <a14:imgLayer r:embed="rId5">
                    <a14:imgEffect>
                      <a14:colorTemperature colorTemp="5698"/>
                    </a14:imgEffect>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417525" y="198355"/>
            <a:ext cx="1446762" cy="422341"/>
          </a:xfrm>
          <a:prstGeom prst="rect">
            <a:avLst/>
          </a:prstGeom>
          <a:solidFill>
            <a:schemeClr val="accent1">
              <a:alpha val="1000"/>
            </a:schemeClr>
          </a:solidFill>
        </p:spPr>
      </p:pic>
    </p:spTree>
    <p:extLst>
      <p:ext uri="{BB962C8B-B14F-4D97-AF65-F5344CB8AC3E}">
        <p14:creationId xmlns:p14="http://schemas.microsoft.com/office/powerpoint/2010/main" val="3943629287"/>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hf hdr="0" ftr="0" dt="0"/>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ource Code Example">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C19C6415-13AB-4677-935E-D11508C4AD27}"/>
              </a:ext>
            </a:extLst>
          </p:cNvPr>
          <p:cNvPicPr>
            <a:picLocks noChangeAspect="1"/>
          </p:cNvPicPr>
          <p:nvPr/>
        </p:nvPicPr>
        <p:blipFill rotWithShape="1">
          <a:blip r:embed="rId2"/>
          <a:srcRect b="1672"/>
          <a:stretch/>
        </p:blipFill>
        <p:spPr>
          <a:xfrm>
            <a:off x="-2382" y="1"/>
            <a:ext cx="9146382" cy="5139159"/>
          </a:xfrm>
          <a:prstGeom prst="rect">
            <a:avLst/>
          </a:prstGeom>
        </p:spPr>
      </p:pic>
      <p:sp>
        <p:nvSpPr>
          <p:cNvPr id="13" name="Rectangle 12">
            <a:extLst>
              <a:ext uri="{FF2B5EF4-FFF2-40B4-BE49-F238E27FC236}">
                <a16:creationId xmlns:a16="http://schemas.microsoft.com/office/drawing/2014/main" id="{4B4EBD86-A13A-41DF-A04E-EA4A858E8860}"/>
              </a:ext>
            </a:extLst>
          </p:cNvPr>
          <p:cNvSpPr/>
          <p:nvPr/>
        </p:nvSpPr>
        <p:spPr>
          <a:xfrm>
            <a:off x="-2382" y="-13447"/>
            <a:ext cx="9146382" cy="82153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389" rtl="0" eaLnBrk="1" fontAlgn="auto" latinLnBrk="1" hangingPunct="1">
              <a:lnSpc>
                <a:spcPct val="100000"/>
              </a:lnSpc>
              <a:spcBef>
                <a:spcPts val="0"/>
              </a:spcBef>
              <a:spcAft>
                <a:spcPts val="0"/>
              </a:spcAft>
              <a:buClrTx/>
              <a:buSzTx/>
              <a:buFontTx/>
              <a:buNone/>
              <a:tabLst/>
              <a:defRPr/>
            </a:pPr>
            <a:endParaRPr kumimoji="0" lang="ko-KR" altLang="en-US" sz="1799"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
        <p:nvSpPr>
          <p:cNvPr id="21" name="Text Placeholder 20">
            <a:extLst>
              <a:ext uri="{FF2B5EF4-FFF2-40B4-BE49-F238E27FC236}">
                <a16:creationId xmlns:a16="http://schemas.microsoft.com/office/drawing/2014/main" id="{04F318BE-2BAD-4677-871C-D78A4BF0CBA6}"/>
              </a:ext>
            </a:extLst>
          </p:cNvPr>
          <p:cNvSpPr>
            <a:spLocks noGrp="1"/>
          </p:cNvSpPr>
          <p:nvPr>
            <p:ph type="body" sz="quarter" idx="10" hasCustomPrompt="1"/>
          </p:nvPr>
        </p:nvSpPr>
        <p:spPr>
          <a:xfrm>
            <a:off x="142876" y="897095"/>
            <a:ext cx="8858323" cy="3889219"/>
          </a:xfrm>
        </p:spPr>
        <p:txBody>
          <a:bodyPr/>
          <a:lstStyle>
            <a:lvl1pPr marL="0" indent="0">
              <a:buNone/>
              <a:defRPr>
                <a:solidFill>
                  <a:schemeClr val="tx1"/>
                </a:solidFill>
              </a:defRPr>
            </a:lvl1pPr>
            <a:lvl2pPr marL="456914" indent="0">
              <a:buNone/>
              <a:defRPr/>
            </a:lvl2pPr>
          </a:lstStyle>
          <a:p>
            <a:pPr lvl="0"/>
            <a:r>
              <a:rPr lang="en-GB" dirty="0"/>
              <a:t>Sample source code:</a:t>
            </a:r>
            <a:endParaRPr lang="en-US" dirty="0"/>
          </a:p>
        </p:txBody>
      </p:sp>
      <p:sp>
        <p:nvSpPr>
          <p:cNvPr id="6" name="Text Placeholder 5">
            <a:extLst>
              <a:ext uri="{FF2B5EF4-FFF2-40B4-BE49-F238E27FC236}">
                <a16:creationId xmlns:a16="http://schemas.microsoft.com/office/drawing/2014/main" id="{3278A82F-5546-4977-9F75-2A933B415945}"/>
              </a:ext>
            </a:extLst>
          </p:cNvPr>
          <p:cNvSpPr>
            <a:spLocks noGrp="1"/>
          </p:cNvSpPr>
          <p:nvPr>
            <p:ph type="body" sz="quarter" idx="11" hasCustomPrompt="1"/>
          </p:nvPr>
        </p:nvSpPr>
        <p:spPr>
          <a:xfrm>
            <a:off x="461463" y="1372856"/>
            <a:ext cx="8221076" cy="1305202"/>
          </a:xfrm>
          <a:prstGeom prst="rect">
            <a:avLst/>
          </a:prstGeom>
          <a:solidFill>
            <a:schemeClr val="accent6">
              <a:lumMod val="75000"/>
              <a:alpha val="15000"/>
            </a:schemeClr>
          </a:solidFill>
          <a:ln w="12700">
            <a:solidFill>
              <a:schemeClr val="tx1">
                <a:lumMod val="50000"/>
              </a:schemeClr>
            </a:solidFill>
          </a:ln>
        </p:spPr>
        <p:txBody>
          <a:bodyPr wrap="square" lIns="144000" tIns="108000" rIns="144000" bIns="108000">
            <a:spAutoFit/>
          </a:bodyPr>
          <a:lstStyle>
            <a:lvl1pPr marL="0" indent="0">
              <a:lnSpc>
                <a:spcPct val="100000"/>
              </a:lnSpc>
              <a:buNone/>
              <a:defRPr lang="en-US" sz="1799" b="1" noProof="1" smtClean="0">
                <a:solidFill>
                  <a:schemeClr val="tx1">
                    <a:lumMod val="75000"/>
                  </a:schemeClr>
                </a:solidFill>
                <a:effectLst/>
                <a:latin typeface="Consolas" pitchFamily="49" charset="0"/>
                <a:cs typeface="Consolas" pitchFamily="49" charset="0"/>
              </a:defRPr>
            </a:lvl1pPr>
          </a:lstStyle>
          <a:p>
            <a:pPr marL="0" lvl="0"/>
            <a:r>
              <a:rPr lang="en-US" noProof="1"/>
              <a:t>Source code box</a:t>
            </a:r>
          </a:p>
          <a:p>
            <a:pPr marL="0" lvl="0"/>
            <a:r>
              <a:rPr lang="en-US" noProof="1"/>
              <a:t>…</a:t>
            </a:r>
          </a:p>
          <a:p>
            <a:pPr marL="0" lvl="0"/>
            <a:r>
              <a:rPr lang="en-US" noProof="1"/>
              <a:t>…</a:t>
            </a:r>
          </a:p>
        </p:txBody>
      </p:sp>
      <p:sp>
        <p:nvSpPr>
          <p:cNvPr id="2" name="Title 1">
            <a:extLst>
              <a:ext uri="{FF2B5EF4-FFF2-40B4-BE49-F238E27FC236}">
                <a16:creationId xmlns:a16="http://schemas.microsoft.com/office/drawing/2014/main" id="{03BA3E62-7E9B-447C-9045-B989874D05D3}"/>
              </a:ext>
            </a:extLst>
          </p:cNvPr>
          <p:cNvSpPr>
            <a:spLocks noGrp="1"/>
          </p:cNvSpPr>
          <p:nvPr>
            <p:ph type="title" hasCustomPrompt="1"/>
          </p:nvPr>
        </p:nvSpPr>
        <p:spPr/>
        <p:txBody>
          <a:bodyPr/>
          <a:lstStyle>
            <a:lvl1pPr>
              <a:defRPr>
                <a:solidFill>
                  <a:schemeClr val="bg2"/>
                </a:solidFill>
              </a:defRPr>
            </a:lvl1pPr>
          </a:lstStyle>
          <a:p>
            <a:r>
              <a:rPr lang="en-US" dirty="0"/>
              <a:t>Slide Title</a:t>
            </a:r>
          </a:p>
        </p:txBody>
      </p:sp>
      <p:sp>
        <p:nvSpPr>
          <p:cNvPr id="3" name="Date Placeholder 2">
            <a:extLst>
              <a:ext uri="{FF2B5EF4-FFF2-40B4-BE49-F238E27FC236}">
                <a16:creationId xmlns:a16="http://schemas.microsoft.com/office/drawing/2014/main" id="{1557BD22-7B02-4D39-928A-4BAD0D84EC13}"/>
              </a:ext>
            </a:extLst>
          </p:cNvPr>
          <p:cNvSpPr>
            <a:spLocks noGrp="1"/>
          </p:cNvSpPr>
          <p:nvPr>
            <p:ph type="dt" sz="half" idx="12"/>
          </p:nvPr>
        </p:nvSpPr>
        <p:spPr/>
        <p:txBody>
          <a:bodyPr/>
          <a:lstStyle/>
          <a:p>
            <a:fld id="{055373AC-9AA7-423B-BA00-BA1C74164DBD}" type="datetime1">
              <a:rPr lang="en-US" smtClean="0"/>
              <a:pPr/>
              <a:t>2/6/2019</a:t>
            </a:fld>
            <a:endParaRPr lang="en-US" dirty="0"/>
          </a:p>
        </p:txBody>
      </p:sp>
      <p:sp>
        <p:nvSpPr>
          <p:cNvPr id="4" name="Footer Placeholder 3">
            <a:extLst>
              <a:ext uri="{FF2B5EF4-FFF2-40B4-BE49-F238E27FC236}">
                <a16:creationId xmlns:a16="http://schemas.microsoft.com/office/drawing/2014/main" id="{12DED1B3-84A5-43D8-8770-B2C1E963B681}"/>
              </a:ext>
            </a:extLst>
          </p:cNvPr>
          <p:cNvSpPr>
            <a:spLocks noGrp="1"/>
          </p:cNvSpPr>
          <p:nvPr>
            <p:ph type="ftr" sz="quarter" idx="13"/>
          </p:nvPr>
        </p:nvSpPr>
        <p:spPr/>
        <p:txBody>
          <a:bodyPr/>
          <a:lstStyle/>
          <a:p>
            <a:endParaRPr lang="en-US" dirty="0"/>
          </a:p>
        </p:txBody>
      </p:sp>
      <p:sp>
        <p:nvSpPr>
          <p:cNvPr id="5" name="Slide Number Placeholder 4">
            <a:extLst>
              <a:ext uri="{FF2B5EF4-FFF2-40B4-BE49-F238E27FC236}">
                <a16:creationId xmlns:a16="http://schemas.microsoft.com/office/drawing/2014/main" id="{6213FF9B-335F-4699-94F7-E43CA829037E}"/>
              </a:ext>
            </a:extLst>
          </p:cNvPr>
          <p:cNvSpPr>
            <a:spLocks noGrp="1"/>
          </p:cNvSpPr>
          <p:nvPr>
            <p:ph type="sldNum" sz="quarter" idx="14"/>
          </p:nvPr>
        </p:nvSpPr>
        <p:spPr/>
        <p:txBody>
          <a:bodyPr/>
          <a:lstStyle/>
          <a:p>
            <a:fld id="{C014DD1E-5D91-48A3-AD6D-45FBA980D106}" type="slidenum">
              <a:rPr lang="en-US" smtClean="0"/>
              <a:pPr/>
              <a:t>‹#›</a:t>
            </a:fld>
            <a:endParaRPr lang="en-US" dirty="0"/>
          </a:p>
        </p:txBody>
      </p:sp>
      <p:pic>
        <p:nvPicPr>
          <p:cNvPr id="12" name="Picture 11">
            <a:extLst>
              <a:ext uri="{FF2B5EF4-FFF2-40B4-BE49-F238E27FC236}">
                <a16:creationId xmlns:a16="http://schemas.microsoft.com/office/drawing/2014/main" id="{F0AB4568-56A6-4C85-AAC8-1AE32E2F3E7C}"/>
              </a:ext>
            </a:extLst>
          </p:cNvPr>
          <p:cNvPicPr>
            <a:picLocks noChangeAspect="1"/>
          </p:cNvPicPr>
          <p:nvPr userDrawn="1"/>
        </p:nvPicPr>
        <p:blipFill>
          <a:blip r:embed="rId3">
            <a:extLst>
              <a:ext uri="{BEBA8EAE-BF5A-486C-A8C5-ECC9F3942E4B}">
                <a14:imgProps xmlns:a14="http://schemas.microsoft.com/office/drawing/2010/main">
                  <a14:imgLayer r:embed="rId4">
                    <a14:imgEffect>
                      <a14:colorTemperature colorTemp="5698"/>
                    </a14:imgEffect>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417525" y="198355"/>
            <a:ext cx="1446762" cy="422341"/>
          </a:xfrm>
          <a:prstGeom prst="rect">
            <a:avLst/>
          </a:prstGeom>
          <a:solidFill>
            <a:schemeClr val="accent1">
              <a:alpha val="1000"/>
            </a:schemeClr>
          </a:solidFill>
        </p:spPr>
      </p:pic>
    </p:spTree>
    <p:extLst>
      <p:ext uri="{BB962C8B-B14F-4D97-AF65-F5344CB8AC3E}">
        <p14:creationId xmlns:p14="http://schemas.microsoft.com/office/powerpoint/2010/main" val="2016728724"/>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2"/>
        </a:solidFill>
        <a:effectLst/>
      </p:bgPr>
    </p:bg>
    <p:spTree>
      <p:nvGrpSpPr>
        <p:cNvPr id="1" name=""/>
        <p:cNvGrpSpPr/>
        <p:nvPr/>
      </p:nvGrpSpPr>
      <p:grpSpPr>
        <a:xfrm>
          <a:off x="0" y="0"/>
          <a:ext cx="0" cy="0"/>
          <a:chOff x="0" y="0"/>
          <a:chExt cx="0" cy="0"/>
        </a:xfrm>
      </p:grpSpPr>
      <p:sp>
        <p:nvSpPr>
          <p:cNvPr id="7" name="Date Placeholder 3">
            <a:extLst>
              <a:ext uri="{FF2B5EF4-FFF2-40B4-BE49-F238E27FC236}">
                <a16:creationId xmlns:a16="http://schemas.microsoft.com/office/drawing/2014/main" id="{0403F5F2-BA1B-4A39-A03D-AD9E0469441C}"/>
              </a:ext>
            </a:extLst>
          </p:cNvPr>
          <p:cNvSpPr>
            <a:spLocks noGrp="1"/>
          </p:cNvSpPr>
          <p:nvPr>
            <p:ph type="dt" sz="half" idx="2"/>
          </p:nvPr>
        </p:nvSpPr>
        <p:spPr>
          <a:xfrm>
            <a:off x="141612" y="4797897"/>
            <a:ext cx="606535" cy="231634"/>
          </a:xfrm>
          <a:prstGeom prst="rect">
            <a:avLst/>
          </a:prstGeom>
        </p:spPr>
        <p:txBody>
          <a:bodyPr vert="horz" lIns="36000" tIns="36000" rIns="36000" bIns="36000" rtlCol="0" anchor="ctr"/>
          <a:lstStyle>
            <a:lvl1pPr algn="ctr">
              <a:defRPr sz="750">
                <a:solidFill>
                  <a:schemeClr val="tx1"/>
                </a:solidFill>
              </a:defRPr>
            </a:lvl1pPr>
          </a:lstStyle>
          <a:p>
            <a:fld id="{055373AC-9AA7-423B-BA00-BA1C74164DBD}" type="datetime1">
              <a:rPr lang="en-US" smtClean="0"/>
              <a:pPr/>
              <a:t>2/6/2019</a:t>
            </a:fld>
            <a:endParaRPr lang="en-US" dirty="0"/>
          </a:p>
        </p:txBody>
      </p:sp>
      <p:sp>
        <p:nvSpPr>
          <p:cNvPr id="8" name="Footer Placeholder 4">
            <a:extLst>
              <a:ext uri="{FF2B5EF4-FFF2-40B4-BE49-F238E27FC236}">
                <a16:creationId xmlns:a16="http://schemas.microsoft.com/office/drawing/2014/main" id="{32BCD1B1-3A00-45B1-B516-6B8E7FBC47C4}"/>
              </a:ext>
            </a:extLst>
          </p:cNvPr>
          <p:cNvSpPr>
            <a:spLocks noGrp="1"/>
          </p:cNvSpPr>
          <p:nvPr>
            <p:ph type="ftr" sz="quarter" idx="3"/>
          </p:nvPr>
        </p:nvSpPr>
        <p:spPr>
          <a:xfrm>
            <a:off x="748147" y="4797897"/>
            <a:ext cx="7925464" cy="231634"/>
          </a:xfrm>
          <a:prstGeom prst="rect">
            <a:avLst/>
          </a:prstGeom>
        </p:spPr>
        <p:txBody>
          <a:bodyPr vert="horz" lIns="36000" tIns="36000" rIns="36000" bIns="36000" rtlCol="0" anchor="ctr"/>
          <a:lstStyle>
            <a:lvl1pPr algn="ctr">
              <a:defRPr sz="750">
                <a:solidFill>
                  <a:schemeClr val="tx1"/>
                </a:solidFill>
              </a:defRPr>
            </a:lvl1pPr>
          </a:lstStyle>
          <a:p>
            <a:endParaRPr lang="en-US" dirty="0"/>
          </a:p>
        </p:txBody>
      </p:sp>
      <p:sp>
        <p:nvSpPr>
          <p:cNvPr id="9" name="Slide Number Placeholder 5">
            <a:extLst>
              <a:ext uri="{FF2B5EF4-FFF2-40B4-BE49-F238E27FC236}">
                <a16:creationId xmlns:a16="http://schemas.microsoft.com/office/drawing/2014/main" id="{0902A4B2-CB08-42CE-A814-FBDF345C2F43}"/>
              </a:ext>
            </a:extLst>
          </p:cNvPr>
          <p:cNvSpPr>
            <a:spLocks noGrp="1"/>
          </p:cNvSpPr>
          <p:nvPr>
            <p:ph type="sldNum" sz="quarter" idx="4"/>
          </p:nvPr>
        </p:nvSpPr>
        <p:spPr>
          <a:xfrm>
            <a:off x="8674809" y="4797897"/>
            <a:ext cx="321617" cy="231634"/>
          </a:xfrm>
          <a:prstGeom prst="rect">
            <a:avLst/>
          </a:prstGeom>
        </p:spPr>
        <p:txBody>
          <a:bodyPr vert="horz" lIns="36000" tIns="36000" rIns="36000" bIns="36000" rtlCol="0" anchor="ctr"/>
          <a:lstStyle>
            <a:lvl1pPr algn="r">
              <a:defRPr sz="750">
                <a:solidFill>
                  <a:schemeClr val="tx1"/>
                </a:solidFill>
              </a:defRPr>
            </a:lvl1pPr>
          </a:lstStyle>
          <a:p>
            <a:fld id="{C014DD1E-5D91-48A3-AD6D-45FBA980D106}" type="slidenum">
              <a:rPr lang="en-US" smtClean="0"/>
              <a:pPr/>
              <a:t>‹#›</a:t>
            </a:fld>
            <a:endParaRPr lang="en-US" dirty="0"/>
          </a:p>
        </p:txBody>
      </p:sp>
      <p:sp>
        <p:nvSpPr>
          <p:cNvPr id="10" name="Title Placeholder 1">
            <a:extLst>
              <a:ext uri="{FF2B5EF4-FFF2-40B4-BE49-F238E27FC236}">
                <a16:creationId xmlns:a16="http://schemas.microsoft.com/office/drawing/2014/main" id="{B770C392-3003-4C35-9625-BB041F8257BA}"/>
              </a:ext>
            </a:extLst>
          </p:cNvPr>
          <p:cNvSpPr>
            <a:spLocks noGrp="1"/>
          </p:cNvSpPr>
          <p:nvPr>
            <p:ph type="title"/>
          </p:nvPr>
        </p:nvSpPr>
        <p:spPr>
          <a:xfrm>
            <a:off x="142804" y="75562"/>
            <a:ext cx="7129535" cy="661991"/>
          </a:xfrm>
          <a:prstGeom prst="rect">
            <a:avLst/>
          </a:prstGeom>
        </p:spPr>
        <p:txBody>
          <a:bodyPr vert="horz" lIns="108000" tIns="36000" rIns="108000" bIns="36000" rtlCol="0" anchor="ctr" anchorCtr="0">
            <a:normAutofit/>
          </a:bodyPr>
          <a:lstStyle/>
          <a:p>
            <a:r>
              <a:rPr lang="en-US"/>
              <a:t>Click to edit Master title style</a:t>
            </a:r>
            <a:endParaRPr dirty="0"/>
          </a:p>
        </p:txBody>
      </p:sp>
      <p:sp>
        <p:nvSpPr>
          <p:cNvPr id="11" name="Text Placeholder 2">
            <a:extLst>
              <a:ext uri="{FF2B5EF4-FFF2-40B4-BE49-F238E27FC236}">
                <a16:creationId xmlns:a16="http://schemas.microsoft.com/office/drawing/2014/main" id="{90CBFB32-9F46-4F2F-8A54-9EE8BED27855}"/>
              </a:ext>
            </a:extLst>
          </p:cNvPr>
          <p:cNvSpPr>
            <a:spLocks noGrp="1"/>
          </p:cNvSpPr>
          <p:nvPr>
            <p:ph type="body" idx="1"/>
          </p:nvPr>
        </p:nvSpPr>
        <p:spPr>
          <a:xfrm>
            <a:off x="142810" y="854133"/>
            <a:ext cx="8853617" cy="3932180"/>
          </a:xfrm>
          <a:prstGeom prst="rect">
            <a:avLst/>
          </a:prstGeom>
        </p:spPr>
        <p:txBody>
          <a:bodyPr vert="horz" lIns="108000" tIns="36000" rIns="108000" bIns="36000" rtlCol="0">
            <a:normAutofit/>
          </a:body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Tree>
    <p:extLst>
      <p:ext uri="{BB962C8B-B14F-4D97-AF65-F5344CB8AC3E}">
        <p14:creationId xmlns:p14="http://schemas.microsoft.com/office/powerpoint/2010/main" val="1081861421"/>
      </p:ext>
    </p:extLst>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 id="2147483676" r:id="rId12"/>
    <p:sldLayoutId id="2147483677" r:id="rId13"/>
    <p:sldLayoutId id="2147483678" r:id="rId14"/>
  </p:sldLayoutIdLst>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hf hdr="0" ftr="0" dt="0"/>
  <p:txStyles>
    <p:titleStyle>
      <a:lvl1pPr algn="l" defTabSz="913829" rtl="0" eaLnBrk="1" latinLnBrk="1" hangingPunct="1">
        <a:spcBef>
          <a:spcPct val="0"/>
        </a:spcBef>
        <a:buNone/>
        <a:defRPr sz="2999" b="1" kern="1200">
          <a:solidFill>
            <a:schemeClr val="tx1"/>
          </a:solidFill>
          <a:latin typeface="+mj-lt"/>
          <a:ea typeface="+mj-ea"/>
          <a:cs typeface="+mj-cs"/>
        </a:defRPr>
      </a:lvl1pPr>
    </p:titleStyle>
    <p:bodyStyle>
      <a:lvl1pPr marL="342686" indent="-342686" algn="l" defTabSz="913829" rtl="0" eaLnBrk="1" latinLnBrk="1" hangingPunct="1">
        <a:lnSpc>
          <a:spcPct val="105000"/>
        </a:lnSpc>
        <a:spcBef>
          <a:spcPts val="450"/>
        </a:spcBef>
        <a:spcAft>
          <a:spcPts val="450"/>
        </a:spcAft>
        <a:buFont typeface="Wingdings" panose="05000000000000000000" pitchFamily="2" charset="2"/>
        <a:buChar char="§"/>
        <a:defRPr sz="2548" kern="1200">
          <a:solidFill>
            <a:schemeClr val="tx1"/>
          </a:solidFill>
          <a:latin typeface="+mn-lt"/>
          <a:ea typeface="+mn-ea"/>
          <a:cs typeface="+mn-cs"/>
        </a:defRPr>
      </a:lvl1pPr>
      <a:lvl2pPr marL="742486" indent="-285572" algn="l" defTabSz="913829" rtl="0" eaLnBrk="1" latinLnBrk="1" hangingPunct="1">
        <a:lnSpc>
          <a:spcPct val="105000"/>
        </a:lnSpc>
        <a:spcBef>
          <a:spcPts val="450"/>
        </a:spcBef>
        <a:spcAft>
          <a:spcPts val="450"/>
        </a:spcAft>
        <a:buFont typeface="Wingdings" panose="05000000000000000000" pitchFamily="2" charset="2"/>
        <a:buChar char="§"/>
        <a:defRPr sz="2399" kern="1200">
          <a:solidFill>
            <a:schemeClr val="tx1"/>
          </a:solidFill>
          <a:latin typeface="+mn-lt"/>
          <a:ea typeface="+mn-ea"/>
          <a:cs typeface="+mn-cs"/>
        </a:defRPr>
      </a:lvl2pPr>
      <a:lvl3pPr marL="1142286" indent="-228458" algn="l" defTabSz="913829" rtl="0" eaLnBrk="1" latinLnBrk="1" hangingPunct="1">
        <a:lnSpc>
          <a:spcPct val="105000"/>
        </a:lnSpc>
        <a:spcBef>
          <a:spcPts val="450"/>
        </a:spcBef>
        <a:spcAft>
          <a:spcPts val="450"/>
        </a:spcAft>
        <a:buFont typeface="Wingdings" panose="05000000000000000000" pitchFamily="2" charset="2"/>
        <a:buChar char="§"/>
        <a:defRPr sz="2249" kern="1200">
          <a:solidFill>
            <a:schemeClr val="tx1"/>
          </a:solidFill>
          <a:latin typeface="+mn-lt"/>
          <a:ea typeface="+mn-ea"/>
          <a:cs typeface="+mn-cs"/>
        </a:defRPr>
      </a:lvl3pPr>
      <a:lvl4pPr marL="1599200" indent="-228458" algn="l" defTabSz="913829" rtl="0" eaLnBrk="1" latinLnBrk="1" hangingPunct="1">
        <a:lnSpc>
          <a:spcPct val="105000"/>
        </a:lnSpc>
        <a:spcBef>
          <a:spcPts val="450"/>
        </a:spcBef>
        <a:spcAft>
          <a:spcPts val="450"/>
        </a:spcAft>
        <a:buFont typeface="Wingdings" panose="05000000000000000000" pitchFamily="2" charset="2"/>
        <a:buChar char="§"/>
        <a:defRPr sz="2099" kern="1200">
          <a:solidFill>
            <a:schemeClr val="tx1"/>
          </a:solidFill>
          <a:latin typeface="+mn-lt"/>
          <a:ea typeface="+mn-ea"/>
          <a:cs typeface="+mn-cs"/>
        </a:defRPr>
      </a:lvl4pPr>
      <a:lvl5pPr marL="2056114" indent="-228458" algn="l" defTabSz="913829" rtl="0" eaLnBrk="1" latinLnBrk="1" hangingPunct="1">
        <a:lnSpc>
          <a:spcPct val="105000"/>
        </a:lnSpc>
        <a:spcBef>
          <a:spcPts val="450"/>
        </a:spcBef>
        <a:spcAft>
          <a:spcPts val="450"/>
        </a:spcAft>
        <a:buFont typeface="Wingdings" panose="05000000000000000000" pitchFamily="2" charset="2"/>
        <a:buChar char="§"/>
        <a:defRPr sz="1949" kern="1200">
          <a:solidFill>
            <a:schemeClr val="tx1"/>
          </a:solidFill>
          <a:latin typeface="+mn-lt"/>
          <a:ea typeface="+mn-ea"/>
          <a:cs typeface="+mn-cs"/>
        </a:defRPr>
      </a:lvl5pPr>
      <a:lvl6pPr marL="2513028" indent="-228458" algn="l" defTabSz="913829" rtl="0" eaLnBrk="1" latinLnBrk="1" hangingPunct="1">
        <a:spcBef>
          <a:spcPct val="20000"/>
        </a:spcBef>
        <a:buFont typeface="Arial" pitchFamily="34" charset="0"/>
        <a:buChar char="•"/>
        <a:defRPr sz="1999" kern="1200">
          <a:solidFill>
            <a:schemeClr val="tx1"/>
          </a:solidFill>
          <a:latin typeface="+mn-lt"/>
          <a:ea typeface="+mn-ea"/>
          <a:cs typeface="+mn-cs"/>
        </a:defRPr>
      </a:lvl6pPr>
      <a:lvl7pPr marL="2969943" indent="-228458" algn="l" defTabSz="913829" rtl="0" eaLnBrk="1" latinLnBrk="1" hangingPunct="1">
        <a:spcBef>
          <a:spcPct val="20000"/>
        </a:spcBef>
        <a:buFont typeface="Arial" pitchFamily="34" charset="0"/>
        <a:buChar char="•"/>
        <a:defRPr sz="1999" kern="1200">
          <a:solidFill>
            <a:schemeClr val="tx1"/>
          </a:solidFill>
          <a:latin typeface="+mn-lt"/>
          <a:ea typeface="+mn-ea"/>
          <a:cs typeface="+mn-cs"/>
        </a:defRPr>
      </a:lvl7pPr>
      <a:lvl8pPr marL="3426857" indent="-228458" algn="l" defTabSz="913829" rtl="0" eaLnBrk="1" latinLnBrk="1" hangingPunct="1">
        <a:spcBef>
          <a:spcPct val="20000"/>
        </a:spcBef>
        <a:buFont typeface="Arial" pitchFamily="34" charset="0"/>
        <a:buChar char="•"/>
        <a:defRPr sz="1999" kern="1200">
          <a:solidFill>
            <a:schemeClr val="tx1"/>
          </a:solidFill>
          <a:latin typeface="+mn-lt"/>
          <a:ea typeface="+mn-ea"/>
          <a:cs typeface="+mn-cs"/>
        </a:defRPr>
      </a:lvl8pPr>
      <a:lvl9pPr marL="3883772" indent="-228458" algn="l" defTabSz="913829" rtl="0" eaLnBrk="1" latinLnBrk="1"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ko-KR"/>
      </a:defPPr>
      <a:lvl1pPr marL="0" algn="l" defTabSz="913829" rtl="0" eaLnBrk="1" latinLnBrk="1" hangingPunct="1">
        <a:defRPr sz="1799" kern="1200">
          <a:solidFill>
            <a:schemeClr val="tx1"/>
          </a:solidFill>
          <a:latin typeface="+mn-lt"/>
          <a:ea typeface="+mn-ea"/>
          <a:cs typeface="+mn-cs"/>
        </a:defRPr>
      </a:lvl1pPr>
      <a:lvl2pPr marL="456914" algn="l" defTabSz="913829" rtl="0" eaLnBrk="1" latinLnBrk="1" hangingPunct="1">
        <a:defRPr sz="1799" kern="1200">
          <a:solidFill>
            <a:schemeClr val="tx1"/>
          </a:solidFill>
          <a:latin typeface="+mn-lt"/>
          <a:ea typeface="+mn-ea"/>
          <a:cs typeface="+mn-cs"/>
        </a:defRPr>
      </a:lvl2pPr>
      <a:lvl3pPr marL="913829" algn="l" defTabSz="913829" rtl="0" eaLnBrk="1" latinLnBrk="1" hangingPunct="1">
        <a:defRPr sz="1799" kern="1200">
          <a:solidFill>
            <a:schemeClr val="tx1"/>
          </a:solidFill>
          <a:latin typeface="+mn-lt"/>
          <a:ea typeface="+mn-ea"/>
          <a:cs typeface="+mn-cs"/>
        </a:defRPr>
      </a:lvl3pPr>
      <a:lvl4pPr marL="1370743" algn="l" defTabSz="913829" rtl="0" eaLnBrk="1" latinLnBrk="1" hangingPunct="1">
        <a:defRPr sz="1799" kern="1200">
          <a:solidFill>
            <a:schemeClr val="tx1"/>
          </a:solidFill>
          <a:latin typeface="+mn-lt"/>
          <a:ea typeface="+mn-ea"/>
          <a:cs typeface="+mn-cs"/>
        </a:defRPr>
      </a:lvl4pPr>
      <a:lvl5pPr marL="1827657" algn="l" defTabSz="913829" rtl="0" eaLnBrk="1" latinLnBrk="1" hangingPunct="1">
        <a:defRPr sz="1799" kern="1200">
          <a:solidFill>
            <a:schemeClr val="tx1"/>
          </a:solidFill>
          <a:latin typeface="+mn-lt"/>
          <a:ea typeface="+mn-ea"/>
          <a:cs typeface="+mn-cs"/>
        </a:defRPr>
      </a:lvl5pPr>
      <a:lvl6pPr marL="2284572" algn="l" defTabSz="913829" rtl="0" eaLnBrk="1" latinLnBrk="1" hangingPunct="1">
        <a:defRPr sz="1799" kern="1200">
          <a:solidFill>
            <a:schemeClr val="tx1"/>
          </a:solidFill>
          <a:latin typeface="+mn-lt"/>
          <a:ea typeface="+mn-ea"/>
          <a:cs typeface="+mn-cs"/>
        </a:defRPr>
      </a:lvl6pPr>
      <a:lvl7pPr marL="2741486" algn="l" defTabSz="913829" rtl="0" eaLnBrk="1" latinLnBrk="1" hangingPunct="1">
        <a:defRPr sz="1799" kern="1200">
          <a:solidFill>
            <a:schemeClr val="tx1"/>
          </a:solidFill>
          <a:latin typeface="+mn-lt"/>
          <a:ea typeface="+mn-ea"/>
          <a:cs typeface="+mn-cs"/>
        </a:defRPr>
      </a:lvl7pPr>
      <a:lvl8pPr marL="3198400" algn="l" defTabSz="913829" rtl="0" eaLnBrk="1" latinLnBrk="1" hangingPunct="1">
        <a:defRPr sz="1799" kern="1200">
          <a:solidFill>
            <a:schemeClr val="tx1"/>
          </a:solidFill>
          <a:latin typeface="+mn-lt"/>
          <a:ea typeface="+mn-ea"/>
          <a:cs typeface="+mn-cs"/>
        </a:defRPr>
      </a:lvl8pPr>
      <a:lvl9pPr marL="3655314" algn="l" defTabSz="913829" rtl="0" eaLnBrk="1" latinLnBrk="1" hangingPunct="1">
        <a:defRPr sz="1799"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2" pos="1843">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hyperlink" Target="http://softuni.bg/" TargetMode="External"/><Relationship Id="rId1" Type="http://schemas.openxmlformats.org/officeDocument/2006/relationships/slideLayout" Target="../slideLayouts/slideLayout1.xml"/><Relationship Id="rId4" Type="http://schemas.openxmlformats.org/officeDocument/2006/relationships/image" Target="../media/image4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49.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3" Type="http://schemas.openxmlformats.org/officeDocument/2006/relationships/image" Target="../media/image58.jpg"/><Relationship Id="rId2" Type="http://schemas.openxmlformats.org/officeDocument/2006/relationships/hyperlink" Target="http://remix.ethereum.org" TargetMode="Externa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image" Target="../media/image59.jp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hyperlink" Target="https://docs.google.com/spreadsheets/d/1m89CVujrQe5LAFJ8-YAUCcNK950dUzMQPMJBxRtGCqs" TargetMode="External"/><Relationship Id="rId2" Type="http://schemas.openxmlformats.org/officeDocument/2006/relationships/notesSlide" Target="../notesSlides/notesSlide27.xml"/><Relationship Id="rId1" Type="http://schemas.openxmlformats.org/officeDocument/2006/relationships/slideLayout" Target="../slideLayouts/slideLayout6.xml"/><Relationship Id="rId5" Type="http://schemas.openxmlformats.org/officeDocument/2006/relationships/hyperlink" Target="https://medium.com/@codetractio/inside-an-ethereum-transaction-fa94ffca912f" TargetMode="External"/><Relationship Id="rId4" Type="http://schemas.openxmlformats.org/officeDocument/2006/relationships/hyperlink" Target="https://hackernoon.com/ethereum-turing-completeness-and-rich-statefulness-explained-e650db7fc1fb" TargetMode="External"/></Relationships>
</file>

<file path=ppt/slides/_rels/slide48.xml.rels><?xml version="1.0" encoding="UTF-8" standalone="yes"?>
<Relationships xmlns="http://schemas.openxmlformats.org/package/2006/relationships"><Relationship Id="rId3" Type="http://schemas.openxmlformats.org/officeDocument/2006/relationships/hyperlink" Target="https://softuni.bg/trainings/courses" TargetMode="External"/><Relationship Id="rId2" Type="http://schemas.openxmlformats.org/officeDocument/2006/relationships/notesSlide" Target="../notesSlides/notesSlide28.xml"/><Relationship Id="rId1" Type="http://schemas.openxmlformats.org/officeDocument/2006/relationships/slideLayout" Target="../slideLayouts/slideLayout11.xml"/></Relationships>
</file>

<file path=ppt/slides/_rels/slide49.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hyperlink" Target="https://netpeak.bg/" TargetMode="External"/><Relationship Id="rId18" Type="http://schemas.openxmlformats.org/officeDocument/2006/relationships/image" Target="../media/image65.png"/><Relationship Id="rId26" Type="http://schemas.openxmlformats.org/officeDocument/2006/relationships/image" Target="../media/image39.png"/><Relationship Id="rId3" Type="http://schemas.openxmlformats.org/officeDocument/2006/relationships/hyperlink" Target="http://www.infragistics.com/" TargetMode="External"/><Relationship Id="rId21" Type="http://schemas.openxmlformats.org/officeDocument/2006/relationships/hyperlink" Target="https://www.sbtech.com/" TargetMode="External"/><Relationship Id="rId7" Type="http://schemas.openxmlformats.org/officeDocument/2006/relationships/hyperlink" Target="http://codexio.bg/" TargetMode="External"/><Relationship Id="rId12" Type="http://schemas.openxmlformats.org/officeDocument/2006/relationships/image" Target="../media/image63.png"/><Relationship Id="rId17" Type="http://schemas.openxmlformats.org/officeDocument/2006/relationships/hyperlink" Target="http://www.telenor.bg/" TargetMode="External"/><Relationship Id="rId25" Type="http://schemas.openxmlformats.org/officeDocument/2006/relationships/hyperlink" Target="https://www.superhosting.bg/" TargetMode="External"/><Relationship Id="rId2" Type="http://schemas.openxmlformats.org/officeDocument/2006/relationships/notesSlide" Target="../notesSlides/notesSlide29.xml"/><Relationship Id="rId16" Type="http://schemas.openxmlformats.org/officeDocument/2006/relationships/image" Target="../media/image64.png"/><Relationship Id="rId20" Type="http://schemas.openxmlformats.org/officeDocument/2006/relationships/image" Target="../media/image66.png"/><Relationship Id="rId1" Type="http://schemas.openxmlformats.org/officeDocument/2006/relationships/slideLayout" Target="../slideLayouts/slideLayout6.xml"/><Relationship Id="rId6" Type="http://schemas.openxmlformats.org/officeDocument/2006/relationships/image" Target="../media/image61.png"/><Relationship Id="rId11" Type="http://schemas.openxmlformats.org/officeDocument/2006/relationships/hyperlink" Target="https://aeternity.com/" TargetMode="External"/><Relationship Id="rId24" Type="http://schemas.openxmlformats.org/officeDocument/2006/relationships/image" Target="../media/image67.png"/><Relationship Id="rId5" Type="http://schemas.openxmlformats.org/officeDocument/2006/relationships/hyperlink" Target="https://www.indeavr.com/en" TargetMode="External"/><Relationship Id="rId15" Type="http://schemas.openxmlformats.org/officeDocument/2006/relationships/hyperlink" Target="https://www.softwaregroup.com/" TargetMode="External"/><Relationship Id="rId23" Type="http://schemas.openxmlformats.org/officeDocument/2006/relationships/hyperlink" Target="http://www.postbank.bg/" TargetMode="External"/><Relationship Id="rId28" Type="http://schemas.openxmlformats.org/officeDocument/2006/relationships/image" Target="../media/image68.png"/><Relationship Id="rId10" Type="http://schemas.openxmlformats.org/officeDocument/2006/relationships/image" Target="../media/image62.jpeg"/><Relationship Id="rId19" Type="http://schemas.openxmlformats.org/officeDocument/2006/relationships/hyperlink" Target="http://www.xs-software.com/" TargetMode="External"/><Relationship Id="rId4" Type="http://schemas.openxmlformats.org/officeDocument/2006/relationships/image" Target="../media/image60.png"/><Relationship Id="rId9" Type="http://schemas.openxmlformats.org/officeDocument/2006/relationships/hyperlink" Target="https://www.liebherr.com/en/deu/start/start-page.html" TargetMode="External"/><Relationship Id="rId14" Type="http://schemas.openxmlformats.org/officeDocument/2006/relationships/image" Target="../media/image38.png"/><Relationship Id="rId22" Type="http://schemas.openxmlformats.org/officeDocument/2006/relationships/image" Target="../media/image32.png"/><Relationship Id="rId27" Type="http://schemas.openxmlformats.org/officeDocument/2006/relationships/hyperlink" Target="http://smartit.bg/"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8" Type="http://schemas.openxmlformats.org/officeDocument/2006/relationships/hyperlink" Target="http://www.world-of-myths.com/" TargetMode="External"/><Relationship Id="rId3" Type="http://schemas.openxmlformats.org/officeDocument/2006/relationships/image" Target="../media/image69.jpeg"/><Relationship Id="rId7" Type="http://schemas.openxmlformats.org/officeDocument/2006/relationships/image" Target="../media/image71.png"/><Relationship Id="rId2" Type="http://schemas.openxmlformats.org/officeDocument/2006/relationships/notesSlide" Target="../notesSlides/notesSlide30.xml"/><Relationship Id="rId1" Type="http://schemas.openxmlformats.org/officeDocument/2006/relationships/slideLayout" Target="../slideLayouts/slideLayout6.xml"/><Relationship Id="rId6" Type="http://schemas.openxmlformats.org/officeDocument/2006/relationships/hyperlink" Target="https://www.onebitsoftware.net/" TargetMode="External"/><Relationship Id="rId11" Type="http://schemas.openxmlformats.org/officeDocument/2006/relationships/image" Target="../media/image73.gif"/><Relationship Id="rId5" Type="http://schemas.openxmlformats.org/officeDocument/2006/relationships/image" Target="../media/image70.png"/><Relationship Id="rId10" Type="http://schemas.openxmlformats.org/officeDocument/2006/relationships/hyperlink" Target="https://www.lukanet.com/" TargetMode="External"/><Relationship Id="rId4" Type="http://schemas.openxmlformats.org/officeDocument/2006/relationships/hyperlink" Target="http://codexio.bg/" TargetMode="External"/><Relationship Id="rId9" Type="http://schemas.openxmlformats.org/officeDocument/2006/relationships/image" Target="../media/image72.jpeg"/></Relationships>
</file>

<file path=ppt/slides/_rels/slide51.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hyperlink" Target="http://softuni.bg/" TargetMode="External"/><Relationship Id="rId7" Type="http://schemas.openxmlformats.org/officeDocument/2006/relationships/hyperlink" Target="https://softuni.org/" TargetMode="External"/><Relationship Id="rId12" Type="http://schemas.openxmlformats.org/officeDocument/2006/relationships/image" Target="../media/image76.png"/><Relationship Id="rId2" Type="http://schemas.openxmlformats.org/officeDocument/2006/relationships/notesSlide" Target="../notesSlides/notesSlide31.xml"/><Relationship Id="rId1" Type="http://schemas.openxmlformats.org/officeDocument/2006/relationships/slideLayout" Target="../slideLayouts/slideLayout6.xml"/><Relationship Id="rId6" Type="http://schemas.openxmlformats.org/officeDocument/2006/relationships/hyperlink" Target="http://forum.softuni.bg/" TargetMode="External"/><Relationship Id="rId11" Type="http://schemas.openxmlformats.org/officeDocument/2006/relationships/image" Target="../media/image75.png"/><Relationship Id="rId5" Type="http://schemas.openxmlformats.org/officeDocument/2006/relationships/hyperlink" Target="https://www.facebook.com/SoftwareUniversity" TargetMode="External"/><Relationship Id="rId10" Type="http://schemas.openxmlformats.org/officeDocument/2006/relationships/hyperlink" Target="http://www.facebook.com/SoftwareUniversity" TargetMode="External"/><Relationship Id="rId4" Type="http://schemas.openxmlformats.org/officeDocument/2006/relationships/hyperlink" Target="http://softuni.foundation/" TargetMode="External"/><Relationship Id="rId9" Type="http://schemas.openxmlformats.org/officeDocument/2006/relationships/image" Target="../media/image42.png"/></Relationships>
</file>

<file path=ppt/slides/_rels/slide52.xml.rels><?xml version="1.0" encoding="UTF-8" standalone="yes"?>
<Relationships xmlns="http://schemas.openxmlformats.org/package/2006/relationships"><Relationship Id="rId3" Type="http://schemas.openxmlformats.org/officeDocument/2006/relationships/hyperlink" Target="http://creativecommons.org/licenses/by-nc-sa/4.0/" TargetMode="External"/><Relationship Id="rId2" Type="http://schemas.openxmlformats.org/officeDocument/2006/relationships/notesSlide" Target="../notesSlides/notesSlide32.xml"/><Relationship Id="rId1" Type="http://schemas.openxmlformats.org/officeDocument/2006/relationships/slideLayout" Target="../slideLayouts/slideLayout6.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Subtitle 17">
            <a:extLst>
              <a:ext uri="{FF2B5EF4-FFF2-40B4-BE49-F238E27FC236}">
                <a16:creationId xmlns:a16="http://schemas.microsoft.com/office/drawing/2014/main" id="{EA6FD7D3-2DA0-426D-BC16-B67CD68379EE}"/>
              </a:ext>
            </a:extLst>
          </p:cNvPr>
          <p:cNvSpPr>
            <a:spLocks noGrp="1"/>
          </p:cNvSpPr>
          <p:nvPr>
            <p:ph type="subTitle" idx="1"/>
          </p:nvPr>
        </p:nvSpPr>
        <p:spPr>
          <a:xfrm>
            <a:off x="503360" y="1117853"/>
            <a:ext cx="8223977" cy="661991"/>
          </a:xfrm>
        </p:spPr>
        <p:txBody>
          <a:bodyPr/>
          <a:lstStyle/>
          <a:p>
            <a:r>
              <a:rPr lang="en-US" b="1" dirty="0">
                <a:solidFill>
                  <a:schemeClr val="bg1"/>
                </a:solidFill>
              </a:rPr>
              <a:t>Intro to Ethereum and Smart Contracts</a:t>
            </a:r>
            <a:endParaRPr lang="en-US" sz="2800" b="1" dirty="0">
              <a:solidFill>
                <a:schemeClr val="bg1"/>
              </a:solidFill>
              <a:ea typeface="Calibri"/>
              <a:cs typeface="Calibri"/>
              <a:sym typeface="Calibri"/>
            </a:endParaRPr>
          </a:p>
        </p:txBody>
      </p:sp>
      <p:sp>
        <p:nvSpPr>
          <p:cNvPr id="17" name="Title 16">
            <a:extLst>
              <a:ext uri="{FF2B5EF4-FFF2-40B4-BE49-F238E27FC236}">
                <a16:creationId xmlns:a16="http://schemas.microsoft.com/office/drawing/2014/main" id="{EC9CA55A-7878-492F-AA2E-D67C4D9F75B9}"/>
              </a:ext>
            </a:extLst>
          </p:cNvPr>
          <p:cNvSpPr>
            <a:spLocks noGrp="1"/>
          </p:cNvSpPr>
          <p:nvPr>
            <p:ph type="title"/>
          </p:nvPr>
        </p:nvSpPr>
        <p:spPr>
          <a:xfrm>
            <a:off x="492472" y="315365"/>
            <a:ext cx="7538345" cy="661991"/>
          </a:xfrm>
        </p:spPr>
        <p:txBody>
          <a:bodyPr>
            <a:noAutofit/>
          </a:bodyPr>
          <a:lstStyle/>
          <a:p>
            <a:r>
              <a:rPr lang="en-GB" sz="3600" dirty="0"/>
              <a:t>Smart Contract Development With </a:t>
            </a:r>
            <a:r>
              <a:rPr lang="bg-BG" sz="3600" dirty="0"/>
              <a:t/>
            </a:r>
            <a:br>
              <a:rPr lang="bg-BG" sz="3600" dirty="0"/>
            </a:br>
            <a:r>
              <a:rPr lang="en-GB" sz="3600" dirty="0"/>
              <a:t>Solidity</a:t>
            </a:r>
            <a:endParaRPr lang="en-US" sz="3600" b="0" dirty="0"/>
          </a:p>
        </p:txBody>
      </p:sp>
      <p:sp>
        <p:nvSpPr>
          <p:cNvPr id="20" name="Text Placeholder 19">
            <a:extLst>
              <a:ext uri="{FF2B5EF4-FFF2-40B4-BE49-F238E27FC236}">
                <a16:creationId xmlns:a16="http://schemas.microsoft.com/office/drawing/2014/main" id="{33E61D5B-31A3-40E5-B242-8C9DA03DA1CD}"/>
              </a:ext>
            </a:extLst>
          </p:cNvPr>
          <p:cNvSpPr>
            <a:spLocks noGrp="1"/>
          </p:cNvSpPr>
          <p:nvPr>
            <p:ph type="body" sz="quarter" idx="17"/>
          </p:nvPr>
        </p:nvSpPr>
        <p:spPr>
          <a:xfrm>
            <a:off x="6482890" y="4420278"/>
            <a:ext cx="2213639" cy="320720"/>
          </a:xfrm>
        </p:spPr>
        <p:txBody>
          <a:bodyPr/>
          <a:lstStyle/>
          <a:p>
            <a:r>
              <a:rPr lang="en-GB" sz="1600" dirty="0">
                <a:solidFill>
                  <a:schemeClr val="tx1"/>
                </a:solidFill>
                <a:ea typeface="Calibri"/>
                <a:cs typeface="Calibri"/>
                <a:sym typeface="Calibri"/>
              </a:rPr>
              <a:t>Software University</a:t>
            </a:r>
            <a:endParaRPr lang="en-GB" sz="1200" dirty="0">
              <a:solidFill>
                <a:schemeClr val="tx1"/>
              </a:solidFill>
            </a:endParaRPr>
          </a:p>
        </p:txBody>
      </p:sp>
      <p:sp>
        <p:nvSpPr>
          <p:cNvPr id="21" name="Text Placeholder 20">
            <a:extLst>
              <a:ext uri="{FF2B5EF4-FFF2-40B4-BE49-F238E27FC236}">
                <a16:creationId xmlns:a16="http://schemas.microsoft.com/office/drawing/2014/main" id="{2BF1C859-5B2C-4EE2-895F-F935DEF72CB9}"/>
              </a:ext>
            </a:extLst>
          </p:cNvPr>
          <p:cNvSpPr>
            <a:spLocks noGrp="1"/>
          </p:cNvSpPr>
          <p:nvPr>
            <p:ph type="body" sz="quarter" idx="18"/>
          </p:nvPr>
        </p:nvSpPr>
        <p:spPr>
          <a:xfrm>
            <a:off x="6482890" y="4742242"/>
            <a:ext cx="2213639" cy="289750"/>
          </a:xfrm>
        </p:spPr>
        <p:txBody>
          <a:bodyPr/>
          <a:lstStyle/>
          <a:p>
            <a:r>
              <a:rPr lang="en-GB" sz="1400" u="sng" dirty="0">
                <a:solidFill>
                  <a:schemeClr val="hlink"/>
                </a:solidFill>
                <a:ea typeface="Calibri"/>
                <a:cs typeface="Calibri"/>
                <a:sym typeface="Calibri"/>
                <a:hlinkClick r:id="rId2"/>
              </a:rPr>
              <a:t>http://softuni.bg</a:t>
            </a:r>
            <a:endParaRPr lang="en-GB" sz="1400" dirty="0">
              <a:solidFill>
                <a:srgbClr val="F27A44"/>
              </a:solidFill>
              <a:ea typeface="Calibri"/>
              <a:cs typeface="Calibri"/>
              <a:sym typeface="Calibri"/>
            </a:endParaRPr>
          </a:p>
        </p:txBody>
      </p:sp>
      <p:sp>
        <p:nvSpPr>
          <p:cNvPr id="22" name="Text Placeholder 21">
            <a:extLst>
              <a:ext uri="{FF2B5EF4-FFF2-40B4-BE49-F238E27FC236}">
                <a16:creationId xmlns:a16="http://schemas.microsoft.com/office/drawing/2014/main" id="{4DEE1926-5ADC-49DB-8683-D8AEEE7FB79E}"/>
              </a:ext>
            </a:extLst>
          </p:cNvPr>
          <p:cNvSpPr>
            <a:spLocks noGrp="1"/>
          </p:cNvSpPr>
          <p:nvPr>
            <p:ph type="body" sz="quarter" idx="19"/>
          </p:nvPr>
        </p:nvSpPr>
        <p:spPr>
          <a:xfrm>
            <a:off x="503360" y="3648496"/>
            <a:ext cx="2213639" cy="398305"/>
          </a:xfrm>
        </p:spPr>
        <p:txBody>
          <a:bodyPr/>
          <a:lstStyle/>
          <a:p>
            <a:r>
              <a:rPr lang="en-GB" sz="2100" noProof="1">
                <a:ea typeface="Calibri"/>
                <a:cs typeface="Calibri"/>
                <a:sym typeface="Calibri"/>
              </a:rPr>
              <a:t>SoftUni Team</a:t>
            </a:r>
            <a:endParaRPr lang="en-GB" sz="1100" noProof="1"/>
          </a:p>
        </p:txBody>
      </p:sp>
      <p:sp>
        <p:nvSpPr>
          <p:cNvPr id="23" name="Text Placeholder 22">
            <a:extLst>
              <a:ext uri="{FF2B5EF4-FFF2-40B4-BE49-F238E27FC236}">
                <a16:creationId xmlns:a16="http://schemas.microsoft.com/office/drawing/2014/main" id="{D641B735-104A-4A86-9812-1EBFC731AB51}"/>
              </a:ext>
            </a:extLst>
          </p:cNvPr>
          <p:cNvSpPr>
            <a:spLocks noGrp="1"/>
          </p:cNvSpPr>
          <p:nvPr>
            <p:ph type="body" sz="quarter" idx="20"/>
          </p:nvPr>
        </p:nvSpPr>
        <p:spPr>
          <a:xfrm>
            <a:off x="503360" y="4017476"/>
            <a:ext cx="2213639" cy="351754"/>
          </a:xfrm>
        </p:spPr>
        <p:txBody>
          <a:bodyPr/>
          <a:lstStyle/>
          <a:p>
            <a:r>
              <a:rPr lang="en-GB" sz="1800" dirty="0">
                <a:ea typeface="Calibri"/>
                <a:cs typeface="Calibri"/>
                <a:sym typeface="Calibri"/>
              </a:rPr>
              <a:t>Technical Trainers</a:t>
            </a:r>
            <a:endParaRPr lang="en-GB" sz="1200" dirty="0"/>
          </a:p>
        </p:txBody>
      </p:sp>
      <p:pic>
        <p:nvPicPr>
          <p:cNvPr id="24" name="Shape 124">
            <a:extLst>
              <a:ext uri="{FF2B5EF4-FFF2-40B4-BE49-F238E27FC236}">
                <a16:creationId xmlns:a16="http://schemas.microsoft.com/office/drawing/2014/main" id="{9FA2EA03-93FB-4EFF-BE3A-541FC20A17FF}"/>
              </a:ext>
            </a:extLst>
          </p:cNvPr>
          <p:cNvPicPr preferRelativeResize="0"/>
          <p:nvPr/>
        </p:nvPicPr>
        <p:blipFill>
          <a:blip r:embed="rId3">
            <a:alphaModFix/>
          </a:blip>
          <a:stretch>
            <a:fillRect/>
          </a:stretch>
        </p:blipFill>
        <p:spPr>
          <a:xfrm>
            <a:off x="2907530" y="1920341"/>
            <a:ext cx="937067" cy="1647687"/>
          </a:xfrm>
          <a:prstGeom prst="rect">
            <a:avLst/>
          </a:prstGeom>
          <a:noFill/>
          <a:ln>
            <a:noFill/>
          </a:ln>
        </p:spPr>
      </p:pic>
      <p:pic>
        <p:nvPicPr>
          <p:cNvPr id="25" name="Shape 125">
            <a:extLst>
              <a:ext uri="{FF2B5EF4-FFF2-40B4-BE49-F238E27FC236}">
                <a16:creationId xmlns:a16="http://schemas.microsoft.com/office/drawing/2014/main" id="{3ECCD362-617C-44EC-A6CE-A194E98A9419}"/>
              </a:ext>
            </a:extLst>
          </p:cNvPr>
          <p:cNvPicPr preferRelativeResize="0"/>
          <p:nvPr/>
        </p:nvPicPr>
        <p:blipFill>
          <a:blip r:embed="rId4">
            <a:alphaModFix/>
          </a:blip>
          <a:stretch>
            <a:fillRect/>
          </a:stretch>
        </p:blipFill>
        <p:spPr>
          <a:xfrm>
            <a:off x="1183060" y="2182154"/>
            <a:ext cx="1588735" cy="1124068"/>
          </a:xfrm>
          <a:prstGeom prst="rect">
            <a:avLst/>
          </a:prstGeom>
          <a:noFill/>
          <a:ln>
            <a:noFill/>
          </a:ln>
        </p:spPr>
      </p:pic>
    </p:spTree>
    <p:extLst>
      <p:ext uri="{BB962C8B-B14F-4D97-AF65-F5344CB8AC3E}">
        <p14:creationId xmlns:p14="http://schemas.microsoft.com/office/powerpoint/2010/main" val="214451488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144001" y="2355923"/>
            <a:ext cx="8853617" cy="2621943"/>
          </a:xfrm>
        </p:spPr>
        <p:txBody>
          <a:bodyPr>
            <a:normAutofit/>
          </a:bodyPr>
          <a:lstStyle/>
          <a:p>
            <a:pPr lvl="0"/>
            <a:r>
              <a:rPr lang="en-US" sz="2800" dirty="0"/>
              <a:t>To </a:t>
            </a:r>
            <a:r>
              <a:rPr lang="en-US" sz="2800" b="1" dirty="0">
                <a:solidFill>
                  <a:schemeClr val="bg1"/>
                </a:solidFill>
              </a:rPr>
              <a:t>publish</a:t>
            </a:r>
            <a:r>
              <a:rPr lang="en-US" sz="2800" dirty="0">
                <a:solidFill>
                  <a:srgbClr val="FFD966"/>
                </a:solidFill>
              </a:rPr>
              <a:t> </a:t>
            </a:r>
            <a:r>
              <a:rPr lang="en-US" sz="2800" dirty="0"/>
              <a:t>the contract, the </a:t>
            </a:r>
            <a:r>
              <a:rPr lang="en-US" sz="2800" b="1" dirty="0">
                <a:solidFill>
                  <a:schemeClr val="bg1"/>
                </a:solidFill>
              </a:rPr>
              <a:t>bytecode</a:t>
            </a:r>
            <a:r>
              <a:rPr lang="en-US" sz="2800" dirty="0">
                <a:solidFill>
                  <a:srgbClr val="FFD966"/>
                </a:solidFill>
              </a:rPr>
              <a:t> </a:t>
            </a:r>
            <a:r>
              <a:rPr lang="en-US" sz="2800" dirty="0"/>
              <a:t>is uploaded to the </a:t>
            </a:r>
            <a:r>
              <a:rPr lang="en-US" sz="2800" noProof="1"/>
              <a:t>blockchain</a:t>
            </a:r>
          </a:p>
          <a:p>
            <a:pPr lvl="0">
              <a:spcBef>
                <a:spcPts val="0"/>
              </a:spcBef>
            </a:pPr>
            <a:r>
              <a:rPr lang="en-US" sz="2800" dirty="0"/>
              <a:t>To </a:t>
            </a:r>
            <a:r>
              <a:rPr lang="en-US" sz="2800" b="1" dirty="0">
                <a:solidFill>
                  <a:schemeClr val="bg1"/>
                </a:solidFill>
              </a:rPr>
              <a:t>access</a:t>
            </a:r>
            <a:r>
              <a:rPr lang="en-US" sz="2800" dirty="0">
                <a:solidFill>
                  <a:srgbClr val="FFD966"/>
                </a:solidFill>
              </a:rPr>
              <a:t> </a:t>
            </a:r>
            <a:r>
              <a:rPr lang="en-US" sz="2800" dirty="0"/>
              <a:t>it (call its methods or read its memory), you </a:t>
            </a:r>
            <a:br>
              <a:rPr lang="en-US" sz="2800" dirty="0"/>
            </a:br>
            <a:r>
              <a:rPr lang="en-US" sz="2800" dirty="0" smtClean="0"/>
              <a:t>need </a:t>
            </a:r>
            <a:r>
              <a:rPr lang="en-US" sz="2800" dirty="0"/>
              <a:t>the </a:t>
            </a:r>
            <a:r>
              <a:rPr lang="en-US" sz="2800" b="1" dirty="0">
                <a:solidFill>
                  <a:schemeClr val="bg1"/>
                </a:solidFill>
              </a:rPr>
              <a:t>ABI definition </a:t>
            </a:r>
            <a:r>
              <a:rPr lang="en-US" sz="2800" dirty="0"/>
              <a:t>to know what </a:t>
            </a:r>
            <a:r>
              <a:rPr lang="en-US" sz="2800" b="1" dirty="0">
                <a:solidFill>
                  <a:schemeClr val="bg1"/>
                </a:solidFill>
              </a:rPr>
              <a:t>inputs</a:t>
            </a:r>
            <a:r>
              <a:rPr lang="en-US" sz="2800" dirty="0">
                <a:solidFill>
                  <a:srgbClr val="FFD966"/>
                </a:solidFill>
              </a:rPr>
              <a:t> </a:t>
            </a:r>
            <a:r>
              <a:rPr lang="en-US" sz="2800" dirty="0"/>
              <a:t>and </a:t>
            </a:r>
            <a:r>
              <a:rPr lang="en-US" sz="2800" dirty="0" smtClean="0"/>
              <a:t/>
            </a:r>
            <a:br>
              <a:rPr lang="en-US" sz="2800" dirty="0" smtClean="0"/>
            </a:br>
            <a:r>
              <a:rPr lang="en-US" sz="2800" b="1" dirty="0" smtClean="0">
                <a:solidFill>
                  <a:schemeClr val="bg1"/>
                </a:solidFill>
              </a:rPr>
              <a:t>outputs</a:t>
            </a:r>
            <a:r>
              <a:rPr lang="en-US" sz="2800" dirty="0" smtClean="0">
                <a:solidFill>
                  <a:srgbClr val="FFD966"/>
                </a:solidFill>
              </a:rPr>
              <a:t> </a:t>
            </a:r>
            <a:r>
              <a:rPr lang="en-US" sz="2800" dirty="0" smtClean="0"/>
              <a:t>the </a:t>
            </a:r>
            <a:r>
              <a:rPr lang="en-US" sz="2800" dirty="0"/>
              <a:t>contract operates with</a:t>
            </a:r>
          </a:p>
        </p:txBody>
      </p:sp>
      <p:sp>
        <p:nvSpPr>
          <p:cNvPr id="4" name="Title 3"/>
          <p:cNvSpPr>
            <a:spLocks noGrp="1"/>
          </p:cNvSpPr>
          <p:nvPr>
            <p:ph type="title"/>
          </p:nvPr>
        </p:nvSpPr>
        <p:spPr/>
        <p:txBody>
          <a:bodyPr/>
          <a:lstStyle/>
          <a:p>
            <a:r>
              <a:rPr lang="en-GB" dirty="0"/>
              <a:t>Smart Contract Compilation</a:t>
            </a:r>
            <a:endParaRPr lang="en-US" dirty="0"/>
          </a:p>
        </p:txBody>
      </p:sp>
      <p:sp>
        <p:nvSpPr>
          <p:cNvPr id="2" name="Slide Number Placeholder 1"/>
          <p:cNvSpPr>
            <a:spLocks noGrp="1"/>
          </p:cNvSpPr>
          <p:nvPr>
            <p:ph type="sldNum" sz="quarter" idx="13"/>
          </p:nvPr>
        </p:nvSpPr>
        <p:spPr/>
        <p:txBody>
          <a:bodyPr/>
          <a:lstStyle/>
          <a:p>
            <a:fld id="{C014DD1E-5D91-48A3-AD6D-45FBA980D106}" type="slidenum">
              <a:rPr lang="en-US" smtClean="0"/>
              <a:pPr/>
              <a:t>10</a:t>
            </a:fld>
            <a:endParaRPr lang="en-US" dirty="0"/>
          </a:p>
        </p:txBody>
      </p:sp>
      <p:sp>
        <p:nvSpPr>
          <p:cNvPr id="13" name="Shape 179"/>
          <p:cNvSpPr/>
          <p:nvPr/>
        </p:nvSpPr>
        <p:spPr>
          <a:xfrm>
            <a:off x="4500350" y="990475"/>
            <a:ext cx="642900" cy="369900"/>
          </a:xfrm>
          <a:prstGeom prst="rightArrow">
            <a:avLst>
              <a:gd name="adj1" fmla="val 50000"/>
              <a:gd name="adj2" fmla="val 50000"/>
            </a:avLst>
          </a:prstGeom>
          <a:solidFill>
            <a:schemeClr val="lt2"/>
          </a:solidFill>
          <a:ln w="9525" cap="flat" cmpd="sng">
            <a:solidFill>
              <a:schemeClr val="dk2"/>
            </a:solid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dirty="0"/>
          </a:p>
        </p:txBody>
      </p:sp>
      <p:sp>
        <p:nvSpPr>
          <p:cNvPr id="14" name="Shape 180"/>
          <p:cNvSpPr/>
          <p:nvPr/>
        </p:nvSpPr>
        <p:spPr>
          <a:xfrm>
            <a:off x="2679900" y="927775"/>
            <a:ext cx="1721100" cy="495300"/>
          </a:xfrm>
          <a:prstGeom prst="roundRect">
            <a:avLst>
              <a:gd name="adj" fmla="val 16667"/>
            </a:avLst>
          </a:prstGeom>
          <a:solidFill>
            <a:schemeClr val="lt2"/>
          </a:solidFill>
          <a:ln w="9525" cap="flat" cmpd="sng">
            <a:solidFill>
              <a:schemeClr val="dk2"/>
            </a:solidFill>
            <a:prstDash val="solid"/>
            <a:round/>
            <a:headEnd type="none" w="med" len="med"/>
            <a:tailEnd type="none" w="med" len="med"/>
          </a:ln>
        </p:spPr>
        <p:txBody>
          <a:bodyPr spcFirstLastPara="1" wrap="square" lIns="91425" tIns="91425" rIns="91425" bIns="91425" anchor="ctr" anchorCtr="0">
            <a:noAutofit/>
          </a:bodyPr>
          <a:lstStyle/>
          <a:p>
            <a:pPr marL="0" lvl="0" indent="0" algn="ctr" rtl="0">
              <a:spcBef>
                <a:spcPts val="0"/>
              </a:spcBef>
              <a:spcAft>
                <a:spcPts val="0"/>
              </a:spcAft>
              <a:buNone/>
            </a:pPr>
            <a:r>
              <a:rPr lang="en-GB" dirty="0"/>
              <a:t>Bytecode</a:t>
            </a:r>
            <a:endParaRPr dirty="0"/>
          </a:p>
          <a:p>
            <a:pPr marL="0" lvl="0" indent="0" algn="ctr" rtl="0">
              <a:spcBef>
                <a:spcPts val="0"/>
              </a:spcBef>
              <a:spcAft>
                <a:spcPts val="0"/>
              </a:spcAft>
              <a:buNone/>
            </a:pPr>
            <a:r>
              <a:rPr lang="en-GB" dirty="0"/>
              <a:t>(EVM instructions)</a:t>
            </a:r>
            <a:endParaRPr dirty="0"/>
          </a:p>
        </p:txBody>
      </p:sp>
      <p:sp>
        <p:nvSpPr>
          <p:cNvPr id="15" name="Shape 181"/>
          <p:cNvSpPr/>
          <p:nvPr/>
        </p:nvSpPr>
        <p:spPr>
          <a:xfrm>
            <a:off x="2679900" y="1499575"/>
            <a:ext cx="1721100" cy="495300"/>
          </a:xfrm>
          <a:prstGeom prst="roundRect">
            <a:avLst>
              <a:gd name="adj" fmla="val 16667"/>
            </a:avLst>
          </a:prstGeom>
          <a:solidFill>
            <a:schemeClr val="lt2"/>
          </a:solidFill>
          <a:ln w="9525" cap="flat" cmpd="sng">
            <a:solidFill>
              <a:schemeClr val="dk2"/>
            </a:solidFill>
            <a:prstDash val="solid"/>
            <a:round/>
            <a:headEnd type="none" w="med" len="med"/>
            <a:tailEnd type="none" w="med" len="med"/>
          </a:ln>
        </p:spPr>
        <p:txBody>
          <a:bodyPr spcFirstLastPara="1" wrap="square" lIns="91425" tIns="91425" rIns="91425" bIns="91425" anchor="ctr" anchorCtr="0">
            <a:noAutofit/>
          </a:bodyPr>
          <a:lstStyle/>
          <a:p>
            <a:pPr marL="0" lvl="0" indent="0" algn="ctr" rtl="0">
              <a:spcBef>
                <a:spcPts val="0"/>
              </a:spcBef>
              <a:spcAft>
                <a:spcPts val="0"/>
              </a:spcAft>
              <a:buNone/>
            </a:pPr>
            <a:r>
              <a:rPr lang="en-GB" dirty="0"/>
              <a:t>ABI definition</a:t>
            </a:r>
            <a:endParaRPr dirty="0"/>
          </a:p>
        </p:txBody>
      </p:sp>
      <p:sp>
        <p:nvSpPr>
          <p:cNvPr id="16" name="Shape 182"/>
          <p:cNvSpPr/>
          <p:nvPr/>
        </p:nvSpPr>
        <p:spPr>
          <a:xfrm>
            <a:off x="5242600" y="927775"/>
            <a:ext cx="1219200" cy="495300"/>
          </a:xfrm>
          <a:prstGeom prst="roundRect">
            <a:avLst>
              <a:gd name="adj" fmla="val 16667"/>
            </a:avLst>
          </a:prstGeom>
          <a:solidFill>
            <a:schemeClr val="lt2"/>
          </a:solidFill>
          <a:ln w="9525" cap="flat" cmpd="sng">
            <a:solidFill>
              <a:schemeClr val="dk2"/>
            </a:solidFill>
            <a:prstDash val="solid"/>
            <a:round/>
            <a:headEnd type="none" w="med" len="med"/>
            <a:tailEnd type="none" w="med" len="med"/>
          </a:ln>
        </p:spPr>
        <p:txBody>
          <a:bodyPr spcFirstLastPara="1" wrap="square" lIns="91425" tIns="91425" rIns="91425" bIns="91425" anchor="ctr" anchorCtr="0">
            <a:noAutofit/>
          </a:bodyPr>
          <a:lstStyle/>
          <a:p>
            <a:pPr marL="0" lvl="0" indent="0" algn="ctr" rtl="0">
              <a:spcBef>
                <a:spcPts val="0"/>
              </a:spcBef>
              <a:spcAft>
                <a:spcPts val="0"/>
              </a:spcAft>
              <a:buNone/>
            </a:pPr>
            <a:r>
              <a:rPr lang="en-GB" dirty="0"/>
              <a:t>Ethereum blockchain</a:t>
            </a:r>
            <a:endParaRPr dirty="0"/>
          </a:p>
        </p:txBody>
      </p:sp>
      <p:sp>
        <p:nvSpPr>
          <p:cNvPr id="17" name="Shape 183"/>
          <p:cNvSpPr/>
          <p:nvPr/>
        </p:nvSpPr>
        <p:spPr>
          <a:xfrm>
            <a:off x="4500350" y="1524025"/>
            <a:ext cx="642900" cy="369900"/>
          </a:xfrm>
          <a:prstGeom prst="rightArrow">
            <a:avLst>
              <a:gd name="adj1" fmla="val 50000"/>
              <a:gd name="adj2" fmla="val 50000"/>
            </a:avLst>
          </a:prstGeom>
          <a:solidFill>
            <a:schemeClr val="lt2"/>
          </a:solidFill>
          <a:ln w="9525" cap="flat" cmpd="sng">
            <a:solidFill>
              <a:schemeClr val="dk2"/>
            </a:solid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dirty="0"/>
          </a:p>
        </p:txBody>
      </p:sp>
      <p:sp>
        <p:nvSpPr>
          <p:cNvPr id="18" name="Shape 184"/>
          <p:cNvSpPr/>
          <p:nvPr/>
        </p:nvSpPr>
        <p:spPr>
          <a:xfrm>
            <a:off x="5242600" y="1461325"/>
            <a:ext cx="1219200" cy="495300"/>
          </a:xfrm>
          <a:prstGeom prst="roundRect">
            <a:avLst>
              <a:gd name="adj" fmla="val 16667"/>
            </a:avLst>
          </a:prstGeom>
          <a:solidFill>
            <a:schemeClr val="lt2"/>
          </a:solidFill>
          <a:ln w="9525" cap="flat" cmpd="sng">
            <a:solidFill>
              <a:schemeClr val="dk2"/>
            </a:solidFill>
            <a:prstDash val="solid"/>
            <a:round/>
            <a:headEnd type="none" w="med" len="med"/>
            <a:tailEnd type="none" w="med" len="med"/>
          </a:ln>
        </p:spPr>
        <p:txBody>
          <a:bodyPr spcFirstLastPara="1" wrap="square" lIns="91425" tIns="91425" rIns="91425" bIns="91425" anchor="ctr" anchorCtr="0">
            <a:noAutofit/>
          </a:bodyPr>
          <a:lstStyle/>
          <a:p>
            <a:pPr marL="0" lvl="0" indent="0" algn="ctr" rtl="0">
              <a:spcBef>
                <a:spcPts val="0"/>
              </a:spcBef>
              <a:spcAft>
                <a:spcPts val="0"/>
              </a:spcAft>
              <a:buNone/>
            </a:pPr>
            <a:r>
              <a:rPr lang="en-GB" dirty="0"/>
              <a:t>Accessing the contract</a:t>
            </a:r>
            <a:endParaRPr dirty="0"/>
          </a:p>
        </p:txBody>
      </p:sp>
    </p:spTree>
    <p:extLst>
      <p:ext uri="{BB962C8B-B14F-4D97-AF65-F5344CB8AC3E}">
        <p14:creationId xmlns:p14="http://schemas.microsoft.com/office/powerpoint/2010/main" val="3627878735"/>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144001" y="800101"/>
            <a:ext cx="8853617" cy="4177766"/>
          </a:xfrm>
        </p:spPr>
        <p:txBody>
          <a:bodyPr/>
          <a:lstStyle/>
          <a:p>
            <a:pPr lvl="0">
              <a:lnSpc>
                <a:spcPct val="100000"/>
              </a:lnSpc>
            </a:pPr>
            <a:r>
              <a:rPr lang="en-US" sz="2800" dirty="0"/>
              <a:t>a list of the contract's functions and arguments </a:t>
            </a:r>
            <a:r>
              <a:rPr lang="bg-BG" sz="2800" dirty="0"/>
              <a:t/>
            </a:r>
            <a:br>
              <a:rPr lang="bg-BG" sz="2800" dirty="0"/>
            </a:br>
            <a:r>
              <a:rPr lang="en-US" sz="2800" dirty="0"/>
              <a:t>(in JSON format)</a:t>
            </a:r>
          </a:p>
          <a:p>
            <a:pPr lvl="0">
              <a:lnSpc>
                <a:spcPct val="100000"/>
              </a:lnSpc>
            </a:pPr>
            <a:r>
              <a:rPr lang="en-US" sz="2800" dirty="0"/>
              <a:t>the </a:t>
            </a:r>
            <a:r>
              <a:rPr lang="en-US" sz="2800" b="1" dirty="0">
                <a:solidFill>
                  <a:schemeClr val="bg1"/>
                </a:solidFill>
              </a:rPr>
              <a:t>standard</a:t>
            </a:r>
            <a:r>
              <a:rPr lang="en-US" sz="2800" dirty="0"/>
              <a:t> way to interact with contracts in the </a:t>
            </a:r>
            <a:r>
              <a:rPr lang="bg-BG" sz="2800" dirty="0"/>
              <a:t/>
            </a:r>
            <a:br>
              <a:rPr lang="bg-BG" sz="2800" dirty="0"/>
            </a:br>
            <a:r>
              <a:rPr lang="en-US" sz="2800" noProof="1"/>
              <a:t>Ethereum</a:t>
            </a:r>
            <a:r>
              <a:rPr lang="en-US" sz="2800" dirty="0"/>
              <a:t> ecosystem</a:t>
            </a:r>
          </a:p>
          <a:p>
            <a:pPr lvl="0">
              <a:lnSpc>
                <a:spcPct val="100000"/>
              </a:lnSpc>
            </a:pPr>
            <a:r>
              <a:rPr lang="en-US" sz="2800" dirty="0"/>
              <a:t>how to read the data out of transactions</a:t>
            </a:r>
          </a:p>
          <a:p>
            <a:pPr>
              <a:lnSpc>
                <a:spcPct val="100000"/>
              </a:lnSpc>
            </a:pPr>
            <a:r>
              <a:rPr lang="en-US" sz="2800" dirty="0"/>
              <a:t>the ABI decoder is automatically generated by the </a:t>
            </a:r>
            <a:r>
              <a:rPr lang="bg-BG" sz="2800" dirty="0"/>
              <a:t/>
            </a:r>
            <a:br>
              <a:rPr lang="bg-BG" sz="2800" dirty="0"/>
            </a:br>
            <a:r>
              <a:rPr lang="en-US" sz="2800" dirty="0"/>
              <a:t>Solidity compiler</a:t>
            </a:r>
          </a:p>
          <a:p>
            <a:pPr lvl="0">
              <a:lnSpc>
                <a:spcPct val="100000"/>
              </a:lnSpc>
            </a:pPr>
            <a:endParaRPr lang="en-GB" sz="2800" dirty="0"/>
          </a:p>
        </p:txBody>
      </p:sp>
      <p:sp>
        <p:nvSpPr>
          <p:cNvPr id="4" name="Title 3"/>
          <p:cNvSpPr>
            <a:spLocks noGrp="1"/>
          </p:cNvSpPr>
          <p:nvPr>
            <p:ph type="title"/>
          </p:nvPr>
        </p:nvSpPr>
        <p:spPr/>
        <p:txBody>
          <a:bodyPr/>
          <a:lstStyle/>
          <a:p>
            <a:r>
              <a:rPr lang="en-US" dirty="0"/>
              <a:t>Application Binary Interface</a:t>
            </a:r>
          </a:p>
        </p:txBody>
      </p:sp>
      <p:sp>
        <p:nvSpPr>
          <p:cNvPr id="2" name="Slide Number Placeholder 1"/>
          <p:cNvSpPr>
            <a:spLocks noGrp="1"/>
          </p:cNvSpPr>
          <p:nvPr>
            <p:ph type="sldNum" sz="quarter" idx="13"/>
          </p:nvPr>
        </p:nvSpPr>
        <p:spPr/>
        <p:txBody>
          <a:bodyPr/>
          <a:lstStyle/>
          <a:p>
            <a:fld id="{C014DD1E-5D91-48A3-AD6D-45FBA980D106}" type="slidenum">
              <a:rPr lang="en-US" smtClean="0"/>
              <a:pPr/>
              <a:t>11</a:t>
            </a:fld>
            <a:endParaRPr lang="en-US" dirty="0"/>
          </a:p>
        </p:txBody>
      </p:sp>
    </p:spTree>
    <p:extLst>
      <p:ext uri="{BB962C8B-B14F-4D97-AF65-F5344CB8AC3E}">
        <p14:creationId xmlns:p14="http://schemas.microsoft.com/office/powerpoint/2010/main" val="128567622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ABI Example</a:t>
            </a:r>
          </a:p>
        </p:txBody>
      </p:sp>
      <p:sp>
        <p:nvSpPr>
          <p:cNvPr id="2" name="Slide Number Placeholder 1"/>
          <p:cNvSpPr>
            <a:spLocks noGrp="1"/>
          </p:cNvSpPr>
          <p:nvPr>
            <p:ph type="sldNum" sz="quarter" idx="13"/>
          </p:nvPr>
        </p:nvSpPr>
        <p:spPr/>
        <p:txBody>
          <a:bodyPr/>
          <a:lstStyle/>
          <a:p>
            <a:fld id="{C014DD1E-5D91-48A3-AD6D-45FBA980D106}" type="slidenum">
              <a:rPr lang="en-US" smtClean="0"/>
              <a:pPr/>
              <a:t>12</a:t>
            </a:fld>
            <a:endParaRPr lang="en-US" dirty="0"/>
          </a:p>
        </p:txBody>
      </p:sp>
      <p:sp>
        <p:nvSpPr>
          <p:cNvPr id="6" name="Text Placeholder 5"/>
          <p:cNvSpPr txBox="1">
            <a:spLocks/>
          </p:cNvSpPr>
          <p:nvPr/>
        </p:nvSpPr>
        <p:spPr>
          <a:xfrm>
            <a:off x="373545" y="849610"/>
            <a:ext cx="5245376" cy="921024"/>
          </a:xfrm>
          <a:prstGeom prst="rect">
            <a:avLst/>
          </a:prstGeom>
          <a:solidFill>
            <a:schemeClr val="accent5">
              <a:lumMod val="40000"/>
              <a:lumOff val="60000"/>
              <a:alpha val="20000"/>
            </a:schemeClr>
          </a:solidFill>
          <a:ln w="12700">
            <a:solidFill>
              <a:schemeClr val="accent5">
                <a:lumMod val="60000"/>
                <a:lumOff val="40000"/>
              </a:schemeClr>
            </a:solidFill>
          </a:ln>
        </p:spPr>
        <p:txBody>
          <a:bodyPr vert="horz" wrap="square" lIns="108000" tIns="54000" rIns="108000" bIns="54000" rtlCol="0" anchor="t" anchorCtr="0">
            <a:noAutofit/>
          </a:bodyPr>
          <a:lstStyle>
            <a:lvl1pPr indent="0">
              <a:lnSpc>
                <a:spcPct val="100000"/>
              </a:lnSpc>
              <a:spcBef>
                <a:spcPts val="0"/>
              </a:spcBef>
              <a:spcAft>
                <a:spcPts val="0"/>
              </a:spcAft>
              <a:buClr>
                <a:srgbClr val="F2B254"/>
              </a:buClr>
              <a:buSzPct val="100000"/>
              <a:buFont typeface="Wingdings" panose="05000000000000000000" pitchFamily="2" charset="2"/>
              <a:buNone/>
              <a:defRPr lang="en-US"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defRPr>
            </a:lvl1pPr>
            <a:lvl2pPr indent="-231606">
              <a:lnSpc>
                <a:spcPct val="105000"/>
              </a:lnSpc>
              <a:spcBef>
                <a:spcPts val="600"/>
              </a:spcBef>
              <a:spcAft>
                <a:spcPts val="600"/>
              </a:spcAft>
              <a:buClr>
                <a:schemeClr val="accent1"/>
              </a:buClr>
              <a:buSzPct val="80000"/>
              <a:buFont typeface="Wingdings" panose="05000000000000000000" pitchFamily="2" charset="2"/>
              <a:buChar char="§"/>
              <a:defRPr sz="3200" b="0"/>
            </a:lvl2pPr>
            <a:lvl3pPr marL="914240" indent="-231606">
              <a:lnSpc>
                <a:spcPct val="105000"/>
              </a:lnSpc>
              <a:spcBef>
                <a:spcPts val="600"/>
              </a:spcBef>
              <a:spcAft>
                <a:spcPts val="600"/>
              </a:spcAft>
              <a:buClr>
                <a:srgbClr val="EF9A1D"/>
              </a:buClr>
              <a:buSzPct val="80000"/>
              <a:buFont typeface="Wingdings" panose="05000000000000000000" pitchFamily="2" charset="2"/>
              <a:buChar char="§"/>
              <a:defRPr sz="3000" b="0"/>
            </a:lvl3pPr>
            <a:lvl4pPr marL="1218987" indent="-231606">
              <a:lnSpc>
                <a:spcPct val="105000"/>
              </a:lnSpc>
              <a:spcBef>
                <a:spcPts val="600"/>
              </a:spcBef>
              <a:spcAft>
                <a:spcPts val="600"/>
              </a:spcAft>
              <a:buClr>
                <a:srgbClr val="ED9411"/>
              </a:buClr>
              <a:buSzPct val="80000"/>
              <a:buFont typeface="Wingdings" panose="05000000000000000000" pitchFamily="2" charset="2"/>
              <a:buChar char="§"/>
              <a:defRPr sz="2800" b="0"/>
            </a:lvl4pPr>
            <a:lvl5pPr marL="1523733" indent="-231606">
              <a:lnSpc>
                <a:spcPct val="105000"/>
              </a:lnSpc>
              <a:spcBef>
                <a:spcPts val="600"/>
              </a:spcBef>
              <a:spcAft>
                <a:spcPts val="600"/>
              </a:spcAft>
              <a:buClr>
                <a:srgbClr val="E28D10"/>
              </a:buClr>
              <a:buSzPct val="80000"/>
              <a:buFont typeface="Wingdings" panose="05000000000000000000" pitchFamily="2" charset="2"/>
              <a:buChar char="§"/>
              <a:defRPr sz="2600" b="0"/>
            </a:lvl5pPr>
            <a:lvl6pPr marL="1828480" indent="-231606">
              <a:lnSpc>
                <a:spcPct val="90000"/>
              </a:lnSpc>
              <a:spcBef>
                <a:spcPts val="800"/>
              </a:spcBef>
              <a:buClr>
                <a:schemeClr val="accent1"/>
              </a:buClr>
              <a:buSzPct val="80000"/>
              <a:buFont typeface="Arial" pitchFamily="34" charset="0"/>
              <a:buChar char="•"/>
              <a:defRPr sz="2000"/>
            </a:lvl6pPr>
            <a:lvl7pPr marL="2133227" indent="-231606">
              <a:lnSpc>
                <a:spcPct val="90000"/>
              </a:lnSpc>
              <a:spcBef>
                <a:spcPts val="800"/>
              </a:spcBef>
              <a:buClr>
                <a:schemeClr val="accent1"/>
              </a:buClr>
              <a:buSzPct val="80000"/>
              <a:buFont typeface="Arial" pitchFamily="34" charset="0"/>
              <a:buChar char="•"/>
              <a:defRPr sz="2000"/>
            </a:lvl7pPr>
            <a:lvl8pPr marL="2437972" indent="-231606">
              <a:lnSpc>
                <a:spcPct val="90000"/>
              </a:lnSpc>
              <a:spcBef>
                <a:spcPts val="800"/>
              </a:spcBef>
              <a:buClr>
                <a:schemeClr val="accent1"/>
              </a:buClr>
              <a:buSzPct val="80000"/>
              <a:buFont typeface="Arial" pitchFamily="34" charset="0"/>
              <a:buChar char="•"/>
              <a:defRPr sz="2000" baseline="0"/>
            </a:lvl8pPr>
            <a:lvl9pPr marL="2742720" indent="-231606">
              <a:lnSpc>
                <a:spcPct val="90000"/>
              </a:lnSpc>
              <a:spcBef>
                <a:spcPts val="800"/>
              </a:spcBef>
              <a:buClr>
                <a:schemeClr val="accent1"/>
              </a:buClr>
              <a:buSzPct val="80000"/>
              <a:buFont typeface="Arial" pitchFamily="34" charset="0"/>
              <a:buChar char="•"/>
              <a:defRPr sz="2000" baseline="0"/>
            </a:lvl9pPr>
          </a:lstStyle>
          <a:p>
            <a:r>
              <a:rPr lang="en-US" sz="1800" kern="1200" dirty="0">
                <a:solidFill>
                  <a:schemeClr val="bg1"/>
                </a:solidFill>
                <a:effectLst/>
                <a:ea typeface="+mn-ea"/>
              </a:rPr>
              <a:t>contract</a:t>
            </a:r>
            <a:r>
              <a:rPr lang="en-US" sz="1800" dirty="0">
                <a:effectLst/>
              </a:rPr>
              <a:t> </a:t>
            </a:r>
            <a:r>
              <a:rPr lang="en-US" sz="1800" dirty="0">
                <a:solidFill>
                  <a:schemeClr val="tx1"/>
                </a:solidFill>
                <a:effectLst/>
              </a:rPr>
              <a:t>Foo {  </a:t>
            </a:r>
          </a:p>
          <a:p>
            <a:r>
              <a:rPr lang="en-US" sz="1800" dirty="0">
                <a:effectLst/>
              </a:rPr>
              <a:t>   </a:t>
            </a:r>
            <a:r>
              <a:rPr lang="en-US" sz="1800" kern="1200" dirty="0">
                <a:solidFill>
                  <a:schemeClr val="bg1"/>
                </a:solidFill>
                <a:effectLst/>
                <a:ea typeface="+mn-ea"/>
              </a:rPr>
              <a:t>function</a:t>
            </a:r>
            <a:r>
              <a:rPr lang="en-US" sz="1800" dirty="0">
                <a:effectLst/>
              </a:rPr>
              <a:t> </a:t>
            </a:r>
            <a:r>
              <a:rPr lang="en-US" sz="1800" dirty="0">
                <a:solidFill>
                  <a:schemeClr val="tx1"/>
                </a:solidFill>
                <a:effectLst/>
              </a:rPr>
              <a:t>bar(uint32, bool) </a:t>
            </a:r>
            <a:r>
              <a:rPr lang="en-US" sz="1800" kern="1200" dirty="0">
                <a:solidFill>
                  <a:schemeClr val="bg1"/>
                </a:solidFill>
                <a:effectLst/>
                <a:ea typeface="+mn-ea"/>
              </a:rPr>
              <a:t>public</a:t>
            </a:r>
            <a:r>
              <a:rPr lang="en-US" sz="1800" dirty="0">
                <a:effectLst/>
              </a:rPr>
              <a:t> </a:t>
            </a:r>
            <a:r>
              <a:rPr lang="en-US" sz="1800" dirty="0">
                <a:solidFill>
                  <a:schemeClr val="tx1"/>
                </a:solidFill>
                <a:effectLst/>
              </a:rPr>
              <a:t>{}</a:t>
            </a:r>
          </a:p>
          <a:p>
            <a:r>
              <a:rPr lang="en-US" sz="1800" dirty="0">
                <a:solidFill>
                  <a:schemeClr val="tx1"/>
                </a:solidFill>
                <a:effectLst/>
              </a:rPr>
              <a:t>}</a:t>
            </a:r>
          </a:p>
          <a:p>
            <a:endParaRPr lang="en-US" sz="1800" dirty="0">
              <a:effectLst/>
            </a:endParaRPr>
          </a:p>
        </p:txBody>
      </p:sp>
      <p:sp>
        <p:nvSpPr>
          <p:cNvPr id="8" name="Text Placeholder 5"/>
          <p:cNvSpPr txBox="1">
            <a:spLocks/>
          </p:cNvSpPr>
          <p:nvPr/>
        </p:nvSpPr>
        <p:spPr>
          <a:xfrm>
            <a:off x="3421545" y="1882691"/>
            <a:ext cx="3973167" cy="3073622"/>
          </a:xfrm>
          <a:prstGeom prst="rect">
            <a:avLst/>
          </a:prstGeom>
          <a:solidFill>
            <a:schemeClr val="accent5">
              <a:lumMod val="40000"/>
              <a:lumOff val="60000"/>
              <a:alpha val="20000"/>
            </a:schemeClr>
          </a:solidFill>
          <a:ln w="12700">
            <a:solidFill>
              <a:schemeClr val="accent5">
                <a:lumMod val="60000"/>
                <a:lumOff val="40000"/>
              </a:schemeClr>
            </a:solidFill>
          </a:ln>
        </p:spPr>
        <p:txBody>
          <a:bodyPr vert="horz" wrap="square" lIns="108000" tIns="54000" rIns="108000" bIns="54000" rtlCol="0" anchor="t" anchorCtr="0">
            <a:noAutofit/>
          </a:bodyPr>
          <a:lstStyle>
            <a:lvl1pPr indent="0">
              <a:lnSpc>
                <a:spcPct val="100000"/>
              </a:lnSpc>
              <a:spcBef>
                <a:spcPts val="0"/>
              </a:spcBef>
              <a:spcAft>
                <a:spcPts val="0"/>
              </a:spcAft>
              <a:buClr>
                <a:srgbClr val="F2B254"/>
              </a:buClr>
              <a:buSzPct val="100000"/>
              <a:buFont typeface="Wingdings" panose="05000000000000000000" pitchFamily="2" charset="2"/>
              <a:buNone/>
              <a:defRPr lang="en-US"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defRPr>
            </a:lvl1pPr>
            <a:lvl2pPr indent="-231606">
              <a:lnSpc>
                <a:spcPct val="105000"/>
              </a:lnSpc>
              <a:spcBef>
                <a:spcPts val="600"/>
              </a:spcBef>
              <a:spcAft>
                <a:spcPts val="600"/>
              </a:spcAft>
              <a:buClr>
                <a:schemeClr val="accent1"/>
              </a:buClr>
              <a:buSzPct val="80000"/>
              <a:buFont typeface="Wingdings" panose="05000000000000000000" pitchFamily="2" charset="2"/>
              <a:buChar char="§"/>
              <a:defRPr sz="3200" b="0"/>
            </a:lvl2pPr>
            <a:lvl3pPr marL="914240" indent="-231606">
              <a:lnSpc>
                <a:spcPct val="105000"/>
              </a:lnSpc>
              <a:spcBef>
                <a:spcPts val="600"/>
              </a:spcBef>
              <a:spcAft>
                <a:spcPts val="600"/>
              </a:spcAft>
              <a:buClr>
                <a:srgbClr val="EF9A1D"/>
              </a:buClr>
              <a:buSzPct val="80000"/>
              <a:buFont typeface="Wingdings" panose="05000000000000000000" pitchFamily="2" charset="2"/>
              <a:buChar char="§"/>
              <a:defRPr sz="3000" b="0"/>
            </a:lvl3pPr>
            <a:lvl4pPr marL="1218987" indent="-231606">
              <a:lnSpc>
                <a:spcPct val="105000"/>
              </a:lnSpc>
              <a:spcBef>
                <a:spcPts val="600"/>
              </a:spcBef>
              <a:spcAft>
                <a:spcPts val="600"/>
              </a:spcAft>
              <a:buClr>
                <a:srgbClr val="ED9411"/>
              </a:buClr>
              <a:buSzPct val="80000"/>
              <a:buFont typeface="Wingdings" panose="05000000000000000000" pitchFamily="2" charset="2"/>
              <a:buChar char="§"/>
              <a:defRPr sz="2800" b="0"/>
            </a:lvl4pPr>
            <a:lvl5pPr marL="1523733" indent="-231606">
              <a:lnSpc>
                <a:spcPct val="105000"/>
              </a:lnSpc>
              <a:spcBef>
                <a:spcPts val="600"/>
              </a:spcBef>
              <a:spcAft>
                <a:spcPts val="600"/>
              </a:spcAft>
              <a:buClr>
                <a:srgbClr val="E28D10"/>
              </a:buClr>
              <a:buSzPct val="80000"/>
              <a:buFont typeface="Wingdings" panose="05000000000000000000" pitchFamily="2" charset="2"/>
              <a:buChar char="§"/>
              <a:defRPr sz="2600" b="0"/>
            </a:lvl5pPr>
            <a:lvl6pPr marL="1828480" indent="-231606">
              <a:lnSpc>
                <a:spcPct val="90000"/>
              </a:lnSpc>
              <a:spcBef>
                <a:spcPts val="800"/>
              </a:spcBef>
              <a:buClr>
                <a:schemeClr val="accent1"/>
              </a:buClr>
              <a:buSzPct val="80000"/>
              <a:buFont typeface="Arial" pitchFamily="34" charset="0"/>
              <a:buChar char="•"/>
              <a:defRPr sz="2000"/>
            </a:lvl6pPr>
            <a:lvl7pPr marL="2133227" indent="-231606">
              <a:lnSpc>
                <a:spcPct val="90000"/>
              </a:lnSpc>
              <a:spcBef>
                <a:spcPts val="800"/>
              </a:spcBef>
              <a:buClr>
                <a:schemeClr val="accent1"/>
              </a:buClr>
              <a:buSzPct val="80000"/>
              <a:buFont typeface="Arial" pitchFamily="34" charset="0"/>
              <a:buChar char="•"/>
              <a:defRPr sz="2000"/>
            </a:lvl7pPr>
            <a:lvl8pPr marL="2437972" indent="-231606">
              <a:lnSpc>
                <a:spcPct val="90000"/>
              </a:lnSpc>
              <a:spcBef>
                <a:spcPts val="800"/>
              </a:spcBef>
              <a:buClr>
                <a:schemeClr val="accent1"/>
              </a:buClr>
              <a:buSzPct val="80000"/>
              <a:buFont typeface="Arial" pitchFamily="34" charset="0"/>
              <a:buChar char="•"/>
              <a:defRPr sz="2000" baseline="0"/>
            </a:lvl8pPr>
            <a:lvl9pPr marL="2742720" indent="-231606">
              <a:lnSpc>
                <a:spcPct val="90000"/>
              </a:lnSpc>
              <a:spcBef>
                <a:spcPts val="800"/>
              </a:spcBef>
              <a:buClr>
                <a:schemeClr val="accent1"/>
              </a:buClr>
              <a:buSzPct val="80000"/>
              <a:buFont typeface="Arial" pitchFamily="34" charset="0"/>
              <a:buChar char="•"/>
              <a:defRPr sz="2000" baseline="0"/>
            </a:lvl9pPr>
          </a:lstStyle>
          <a:p>
            <a:r>
              <a:rPr lang="en-US" sz="1600" kern="1200" dirty="0">
                <a:solidFill>
                  <a:schemeClr val="bg1"/>
                </a:solidFill>
                <a:effectLst/>
                <a:ea typeface="+mn-ea"/>
              </a:rPr>
              <a:t>"inputs"</a:t>
            </a:r>
            <a:r>
              <a:rPr lang="en-US" sz="1600" dirty="0">
                <a:solidFill>
                  <a:schemeClr val="tx1"/>
                </a:solidFill>
                <a:effectLst/>
              </a:rPr>
              <a:t>: [</a:t>
            </a:r>
          </a:p>
          <a:p>
            <a:r>
              <a:rPr lang="en-US" sz="1600" dirty="0">
                <a:solidFill>
                  <a:schemeClr val="tx1"/>
                </a:solidFill>
                <a:effectLst/>
              </a:rPr>
              <a:t>	    {</a:t>
            </a:r>
          </a:p>
          <a:p>
            <a:r>
              <a:rPr lang="en-US" sz="1600" dirty="0">
                <a:solidFill>
                  <a:schemeClr val="tx1"/>
                </a:solidFill>
                <a:effectLst/>
              </a:rPr>
              <a:t>	       </a:t>
            </a:r>
            <a:r>
              <a:rPr lang="en-US" sz="1600" dirty="0">
                <a:effectLst/>
              </a:rPr>
              <a:t> </a:t>
            </a:r>
            <a:r>
              <a:rPr lang="en-US" sz="1600" kern="1200" dirty="0">
                <a:solidFill>
                  <a:schemeClr val="bg1"/>
                </a:solidFill>
                <a:effectLst/>
                <a:ea typeface="+mn-ea"/>
              </a:rPr>
              <a:t>"name"</a:t>
            </a:r>
            <a:r>
              <a:rPr lang="en-US" sz="1600" dirty="0">
                <a:solidFill>
                  <a:schemeClr val="tx1"/>
                </a:solidFill>
                <a:effectLst/>
              </a:rPr>
              <a:t>: "",</a:t>
            </a:r>
          </a:p>
          <a:p>
            <a:r>
              <a:rPr lang="en-US" sz="1600" dirty="0">
                <a:effectLst/>
              </a:rPr>
              <a:t>	        </a:t>
            </a:r>
            <a:r>
              <a:rPr lang="en-US" sz="1600" kern="1200" dirty="0">
                <a:solidFill>
                  <a:schemeClr val="bg1"/>
                </a:solidFill>
                <a:effectLst/>
                <a:ea typeface="+mn-ea"/>
              </a:rPr>
              <a:t>"type"</a:t>
            </a:r>
            <a:r>
              <a:rPr lang="en-US" sz="1600" dirty="0">
                <a:solidFill>
                  <a:schemeClr val="tx1"/>
                </a:solidFill>
                <a:effectLst/>
              </a:rPr>
              <a:t>: "uint32"</a:t>
            </a:r>
          </a:p>
          <a:p>
            <a:r>
              <a:rPr lang="en-US" sz="1600" dirty="0">
                <a:effectLst/>
              </a:rPr>
              <a:t>	    </a:t>
            </a:r>
            <a:r>
              <a:rPr lang="en-US" sz="1600" dirty="0">
                <a:solidFill>
                  <a:schemeClr val="tx1"/>
                </a:solidFill>
                <a:effectLst/>
              </a:rPr>
              <a:t>},</a:t>
            </a:r>
          </a:p>
          <a:p>
            <a:r>
              <a:rPr lang="en-US" sz="1600" dirty="0">
                <a:solidFill>
                  <a:schemeClr val="tx1"/>
                </a:solidFill>
                <a:effectLst/>
              </a:rPr>
              <a:t>	    {</a:t>
            </a:r>
          </a:p>
          <a:p>
            <a:r>
              <a:rPr lang="en-US" sz="1600" dirty="0">
                <a:effectLst/>
              </a:rPr>
              <a:t>	        </a:t>
            </a:r>
            <a:r>
              <a:rPr lang="en-US" sz="1600" kern="1200" dirty="0">
                <a:solidFill>
                  <a:schemeClr val="bg1"/>
                </a:solidFill>
                <a:effectLst/>
                <a:ea typeface="+mn-ea"/>
              </a:rPr>
              <a:t>"name"</a:t>
            </a:r>
            <a:r>
              <a:rPr lang="en-US" sz="1600" dirty="0">
                <a:solidFill>
                  <a:schemeClr val="tx1"/>
                </a:solidFill>
                <a:effectLst/>
              </a:rPr>
              <a:t>: "",</a:t>
            </a:r>
          </a:p>
          <a:p>
            <a:r>
              <a:rPr lang="en-US" sz="1600" dirty="0">
                <a:effectLst/>
              </a:rPr>
              <a:t>	        </a:t>
            </a:r>
            <a:r>
              <a:rPr lang="en-US" sz="1600" kern="1200" dirty="0">
                <a:solidFill>
                  <a:schemeClr val="bg1"/>
                </a:solidFill>
                <a:effectLst/>
                <a:ea typeface="+mn-ea"/>
              </a:rPr>
              <a:t>"type"</a:t>
            </a:r>
            <a:r>
              <a:rPr lang="en-US" sz="1600" dirty="0">
                <a:solidFill>
                  <a:schemeClr val="tx1"/>
                </a:solidFill>
                <a:effectLst/>
              </a:rPr>
              <a:t>: "bool"</a:t>
            </a:r>
          </a:p>
          <a:p>
            <a:r>
              <a:rPr lang="en-US" sz="1600" dirty="0">
                <a:effectLst/>
              </a:rPr>
              <a:t>	</a:t>
            </a:r>
            <a:r>
              <a:rPr lang="en-US" sz="1600" dirty="0">
                <a:solidFill>
                  <a:schemeClr val="tx1"/>
                </a:solidFill>
                <a:effectLst/>
              </a:rPr>
              <a:t>    }</a:t>
            </a:r>
          </a:p>
          <a:p>
            <a:r>
              <a:rPr lang="en-US" sz="1600" dirty="0">
                <a:solidFill>
                  <a:schemeClr val="tx1"/>
                </a:solidFill>
                <a:effectLst/>
              </a:rPr>
              <a:t>	],</a:t>
            </a:r>
          </a:p>
          <a:p>
            <a:r>
              <a:rPr lang="en-US" sz="1600" kern="1200" dirty="0">
                <a:solidFill>
                  <a:schemeClr val="bg1"/>
                </a:solidFill>
                <a:effectLst/>
                <a:ea typeface="+mn-ea"/>
              </a:rPr>
              <a:t>"name"</a:t>
            </a:r>
            <a:r>
              <a:rPr lang="en-US" sz="1600" dirty="0">
                <a:solidFill>
                  <a:schemeClr val="tx1"/>
                </a:solidFill>
                <a:effectLst/>
              </a:rPr>
              <a:t>: "bar“,</a:t>
            </a:r>
          </a:p>
          <a:p>
            <a:r>
              <a:rPr lang="en-US" sz="1600" kern="1200" dirty="0">
                <a:solidFill>
                  <a:schemeClr val="bg1"/>
                </a:solidFill>
                <a:effectLst/>
              </a:rPr>
              <a:t>“type"</a:t>
            </a:r>
            <a:r>
              <a:rPr lang="en-US" sz="1600" dirty="0">
                <a:solidFill>
                  <a:schemeClr val="tx1"/>
                </a:solidFill>
                <a:effectLst/>
              </a:rPr>
              <a:t>: “function“</a:t>
            </a:r>
          </a:p>
          <a:p>
            <a:endParaRPr lang="en-US" sz="1600" dirty="0">
              <a:effectLst/>
            </a:endParaRPr>
          </a:p>
          <a:p>
            <a:endParaRPr lang="en-US" sz="1600" dirty="0">
              <a:effectLst/>
            </a:endParaRPr>
          </a:p>
          <a:p>
            <a:endParaRPr lang="en-US" sz="2200" dirty="0">
              <a:effectLst/>
            </a:endParaRPr>
          </a:p>
          <a:p>
            <a:endParaRPr lang="en-US" sz="2200" dirty="0">
              <a:effectLst/>
            </a:endParaRPr>
          </a:p>
        </p:txBody>
      </p:sp>
    </p:spTree>
    <p:extLst>
      <p:ext uri="{BB962C8B-B14F-4D97-AF65-F5344CB8AC3E}">
        <p14:creationId xmlns:p14="http://schemas.microsoft.com/office/powerpoint/2010/main" val="238577619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Shape 189"/>
          <p:cNvSpPr txBox="1">
            <a:spLocks noGrp="1"/>
          </p:cNvSpPr>
          <p:nvPr>
            <p:ph type="body" sz="quarter" idx="10"/>
          </p:nvPr>
        </p:nvSpPr>
        <p:spPr>
          <a:xfrm>
            <a:off x="142802" y="897094"/>
            <a:ext cx="8636763" cy="3900800"/>
          </a:xfrm>
          <a:prstGeom prst="rect">
            <a:avLst/>
          </a:prstGeom>
        </p:spPr>
        <p:txBody>
          <a:bodyPr spcFirstLastPara="1" wrap="square" lIns="68575" tIns="68575" rIns="68575" bIns="68575" anchor="t" anchorCtr="0">
            <a:noAutofit/>
          </a:bodyPr>
          <a:lstStyle/>
          <a:p>
            <a:pPr marL="520700" lvl="0" indent="-457200" rtl="0">
              <a:spcBef>
                <a:spcPts val="500"/>
              </a:spcBef>
              <a:spcAft>
                <a:spcPts val="0"/>
              </a:spcAft>
              <a:buClr>
                <a:schemeClr val="tx1"/>
              </a:buClr>
              <a:buSzPts val="2600"/>
            </a:pPr>
            <a:r>
              <a:rPr lang="en-GB" dirty="0"/>
              <a:t>A contract has to be </a:t>
            </a:r>
            <a:r>
              <a:rPr lang="en-GB" b="1" dirty="0">
                <a:solidFill>
                  <a:schemeClr val="bg1"/>
                </a:solidFill>
              </a:rPr>
              <a:t>uploaded</a:t>
            </a:r>
            <a:r>
              <a:rPr lang="en-GB" dirty="0">
                <a:solidFill>
                  <a:srgbClr val="FFD966"/>
                </a:solidFill>
              </a:rPr>
              <a:t> </a:t>
            </a:r>
            <a:r>
              <a:rPr lang="en-GB" dirty="0"/>
              <a:t>to the blockchain </a:t>
            </a:r>
          </a:p>
          <a:p>
            <a:pPr marL="63500" lvl="0" indent="0" rtl="0">
              <a:spcBef>
                <a:spcPts val="500"/>
              </a:spcBef>
              <a:spcAft>
                <a:spcPts val="0"/>
              </a:spcAft>
              <a:buClr>
                <a:schemeClr val="tx1"/>
              </a:buClr>
              <a:buSzPts val="2600"/>
              <a:buNone/>
            </a:pPr>
            <a:r>
              <a:rPr lang="en-GB" dirty="0"/>
              <a:t>      (a.k.a. </a:t>
            </a:r>
            <a:r>
              <a:rPr lang="en-GB" b="1" dirty="0">
                <a:solidFill>
                  <a:schemeClr val="bg1"/>
                </a:solidFill>
              </a:rPr>
              <a:t>deployed</a:t>
            </a:r>
            <a:r>
              <a:rPr lang="en-GB" dirty="0"/>
              <a:t>)</a:t>
            </a:r>
            <a:endParaRPr dirty="0"/>
          </a:p>
          <a:p>
            <a:pPr marL="520700" lvl="0" indent="-457200" rtl="0">
              <a:spcBef>
                <a:spcPts val="0"/>
              </a:spcBef>
              <a:spcAft>
                <a:spcPts val="0"/>
              </a:spcAft>
              <a:buClr>
                <a:schemeClr val="tx1"/>
              </a:buClr>
              <a:buSzPts val="2600"/>
            </a:pPr>
            <a:r>
              <a:rPr lang="en-GB" dirty="0"/>
              <a:t>When published, the contract’s initializing code is run </a:t>
            </a:r>
            <a:br>
              <a:rPr lang="en-GB" dirty="0"/>
            </a:br>
            <a:r>
              <a:rPr lang="en-GB" dirty="0"/>
              <a:t>(its </a:t>
            </a:r>
            <a:r>
              <a:rPr lang="en-GB" b="1" dirty="0">
                <a:solidFill>
                  <a:schemeClr val="bg1"/>
                </a:solidFill>
              </a:rPr>
              <a:t>constructor</a:t>
            </a:r>
            <a:r>
              <a:rPr lang="en-GB" dirty="0"/>
              <a:t>)</a:t>
            </a:r>
            <a:endParaRPr dirty="0"/>
          </a:p>
          <a:p>
            <a:pPr marL="520700" lvl="0" indent="-457200" rtl="0">
              <a:spcBef>
                <a:spcPts val="0"/>
              </a:spcBef>
              <a:spcAft>
                <a:spcPts val="0"/>
              </a:spcAft>
              <a:buClr>
                <a:schemeClr val="tx1"/>
              </a:buClr>
              <a:buSzPts val="2600"/>
            </a:pPr>
            <a:r>
              <a:rPr lang="en-GB" dirty="0"/>
              <a:t>Contract deployment is a </a:t>
            </a:r>
            <a:r>
              <a:rPr lang="en-GB" b="1" dirty="0">
                <a:solidFill>
                  <a:schemeClr val="bg1"/>
                </a:solidFill>
              </a:rPr>
              <a:t>transaction</a:t>
            </a:r>
            <a:endParaRPr b="1" dirty="0">
              <a:solidFill>
                <a:schemeClr val="bg1"/>
              </a:solidFill>
            </a:endParaRPr>
          </a:p>
          <a:p>
            <a:pPr marL="914400" lvl="1" indent="-349250" rtl="0">
              <a:spcBef>
                <a:spcPts val="0"/>
              </a:spcBef>
              <a:spcAft>
                <a:spcPts val="0"/>
              </a:spcAft>
              <a:buClr>
                <a:schemeClr val="tx1"/>
              </a:buClr>
              <a:buSzPts val="1900"/>
            </a:pPr>
            <a:r>
              <a:rPr lang="en-GB" dirty="0"/>
              <a:t>With </a:t>
            </a:r>
            <a:r>
              <a:rPr lang="en-GB" b="1" dirty="0">
                <a:solidFill>
                  <a:schemeClr val="bg1"/>
                </a:solidFill>
              </a:rPr>
              <a:t>no recipient </a:t>
            </a:r>
            <a:r>
              <a:rPr lang="en-GB" dirty="0"/>
              <a:t>(null)</a:t>
            </a:r>
            <a:endParaRPr dirty="0"/>
          </a:p>
          <a:p>
            <a:pPr marL="914400" lvl="1" indent="-349250" rtl="0">
              <a:spcBef>
                <a:spcPts val="0"/>
              </a:spcBef>
              <a:spcAft>
                <a:spcPts val="0"/>
              </a:spcAft>
              <a:buClr>
                <a:schemeClr val="tx1"/>
              </a:buClr>
              <a:buSzPts val="1900"/>
            </a:pPr>
            <a:r>
              <a:rPr lang="en-GB" dirty="0"/>
              <a:t>With the contract’s compiled </a:t>
            </a:r>
            <a:r>
              <a:rPr lang="en-GB" b="1" dirty="0">
                <a:solidFill>
                  <a:schemeClr val="bg1"/>
                </a:solidFill>
              </a:rPr>
              <a:t>bytecode</a:t>
            </a:r>
            <a:r>
              <a:rPr lang="en-GB" dirty="0">
                <a:solidFill>
                  <a:srgbClr val="FFD966"/>
                </a:solidFill>
              </a:rPr>
              <a:t> </a:t>
            </a:r>
            <a:r>
              <a:rPr lang="en-GB" dirty="0"/>
              <a:t>as tx data</a:t>
            </a:r>
            <a:endParaRPr dirty="0"/>
          </a:p>
          <a:p>
            <a:pPr marL="520700" lvl="0" indent="-457200" rtl="0">
              <a:spcBef>
                <a:spcPts val="0"/>
              </a:spcBef>
              <a:spcAft>
                <a:spcPts val="0"/>
              </a:spcAft>
              <a:buSzPts val="2600"/>
            </a:pPr>
            <a:r>
              <a:rPr lang="en-GB" dirty="0"/>
              <a:t>The </a:t>
            </a:r>
            <a:r>
              <a:rPr lang="en-GB" b="1" dirty="0">
                <a:solidFill>
                  <a:schemeClr val="bg1"/>
                </a:solidFill>
              </a:rPr>
              <a:t>tx receipt </a:t>
            </a:r>
            <a:r>
              <a:rPr lang="en-GB" dirty="0"/>
              <a:t>contains the contract address</a:t>
            </a:r>
            <a:endParaRPr dirty="0"/>
          </a:p>
          <a:p>
            <a:pPr marL="914400" lvl="1" indent="-349250" rtl="0">
              <a:spcBef>
                <a:spcPts val="0"/>
              </a:spcBef>
              <a:spcAft>
                <a:spcPts val="0"/>
              </a:spcAft>
              <a:buSzPts val="1900"/>
            </a:pPr>
            <a:r>
              <a:rPr lang="en-GB" dirty="0"/>
              <a:t>Must be used to </a:t>
            </a:r>
            <a:r>
              <a:rPr lang="en-GB" b="1" dirty="0">
                <a:solidFill>
                  <a:schemeClr val="bg1"/>
                </a:solidFill>
              </a:rPr>
              <a:t>locate</a:t>
            </a:r>
            <a:r>
              <a:rPr lang="en-GB" dirty="0">
                <a:solidFill>
                  <a:srgbClr val="FFD966"/>
                </a:solidFill>
              </a:rPr>
              <a:t> </a:t>
            </a:r>
            <a:r>
              <a:rPr lang="en-GB" dirty="0"/>
              <a:t>the contract</a:t>
            </a:r>
            <a:endParaRPr dirty="0"/>
          </a:p>
        </p:txBody>
      </p:sp>
      <p:sp>
        <p:nvSpPr>
          <p:cNvPr id="190" name="Shape 190"/>
          <p:cNvSpPr txBox="1">
            <a:spLocks noGrp="1"/>
          </p:cNvSpPr>
          <p:nvPr>
            <p:ph type="title"/>
          </p:nvPr>
        </p:nvSpPr>
        <p:spPr>
          <a:prstGeom prst="rect">
            <a:avLst/>
          </a:prstGeom>
        </p:spPr>
        <p:txBody>
          <a:bodyPr spcFirstLastPara="1" wrap="square" lIns="68575" tIns="68575" rIns="68575" bIns="68575" anchor="ctr" anchorCtr="0">
            <a:noAutofit/>
          </a:bodyPr>
          <a:lstStyle/>
          <a:p>
            <a:pPr marL="0" lvl="0" indent="0">
              <a:spcBef>
                <a:spcPts val="0"/>
              </a:spcBef>
              <a:spcAft>
                <a:spcPts val="0"/>
              </a:spcAft>
              <a:buNone/>
            </a:pPr>
            <a:r>
              <a:rPr lang="en-GB" dirty="0"/>
              <a:t>Contract Deployment</a:t>
            </a:r>
            <a:endParaRPr dirty="0"/>
          </a:p>
        </p:txBody>
      </p:sp>
    </p:spTree>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9">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9">
                                            <p:txEl>
                                              <p:pRg st="3" end="3"/>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9">
                                            <p:txEl>
                                              <p:pRg st="4" end="4"/>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9">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9">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9"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Shape 195"/>
          <p:cNvSpPr txBox="1">
            <a:spLocks noGrp="1"/>
          </p:cNvSpPr>
          <p:nvPr>
            <p:ph type="body" sz="quarter" idx="10"/>
          </p:nvPr>
        </p:nvSpPr>
        <p:spPr>
          <a:xfrm>
            <a:off x="142849" y="863350"/>
            <a:ext cx="8111021" cy="4177800"/>
          </a:xfrm>
          <a:prstGeom prst="rect">
            <a:avLst/>
          </a:prstGeom>
        </p:spPr>
        <p:txBody>
          <a:bodyPr spcFirstLastPara="1" wrap="square" lIns="68575" tIns="68575" rIns="68575" bIns="68575" anchor="t" anchorCtr="0">
            <a:noAutofit/>
          </a:bodyPr>
          <a:lstStyle/>
          <a:p>
            <a:pPr marL="520700" lvl="0" indent="-457200" rtl="0">
              <a:spcBef>
                <a:spcPts val="500"/>
              </a:spcBef>
              <a:spcAft>
                <a:spcPts val="0"/>
              </a:spcAft>
              <a:buSzPts val="2600"/>
            </a:pPr>
            <a:r>
              <a:rPr lang="en-GB" dirty="0"/>
              <a:t>Is a </a:t>
            </a:r>
            <a:r>
              <a:rPr lang="en-GB" b="1" dirty="0">
                <a:solidFill>
                  <a:schemeClr val="bg1"/>
                </a:solidFill>
              </a:rPr>
              <a:t>call</a:t>
            </a:r>
            <a:r>
              <a:rPr lang="en-GB" dirty="0">
                <a:solidFill>
                  <a:srgbClr val="FFD966"/>
                </a:solidFill>
              </a:rPr>
              <a:t> </a:t>
            </a:r>
            <a:r>
              <a:rPr lang="en-GB" dirty="0"/>
              <a:t>of a public contract function</a:t>
            </a:r>
            <a:endParaRPr dirty="0"/>
          </a:p>
          <a:p>
            <a:pPr marL="520700" lvl="0" indent="-457200" rtl="0">
              <a:spcBef>
                <a:spcPts val="0"/>
              </a:spcBef>
              <a:spcAft>
                <a:spcPts val="0"/>
              </a:spcAft>
              <a:buSzPts val="2600"/>
            </a:pPr>
            <a:r>
              <a:rPr lang="en-GB" dirty="0"/>
              <a:t>Is a </a:t>
            </a:r>
            <a:r>
              <a:rPr lang="en-GB" b="1" dirty="0">
                <a:solidFill>
                  <a:schemeClr val="bg1"/>
                </a:solidFill>
              </a:rPr>
              <a:t>transaction</a:t>
            </a:r>
            <a:endParaRPr b="1" dirty="0">
              <a:solidFill>
                <a:schemeClr val="bg1"/>
              </a:solidFill>
            </a:endParaRPr>
          </a:p>
          <a:p>
            <a:pPr marL="914400" lvl="1" indent="-349250" rtl="0">
              <a:spcBef>
                <a:spcPts val="0"/>
              </a:spcBef>
              <a:spcAft>
                <a:spcPts val="0"/>
              </a:spcAft>
              <a:buSzPts val="1900"/>
            </a:pPr>
            <a:r>
              <a:rPr lang="en-GB" dirty="0"/>
              <a:t>With the contract </a:t>
            </a:r>
            <a:r>
              <a:rPr lang="en-GB" b="1" dirty="0">
                <a:solidFill>
                  <a:schemeClr val="bg1"/>
                </a:solidFill>
              </a:rPr>
              <a:t>address</a:t>
            </a:r>
            <a:r>
              <a:rPr lang="en-GB" dirty="0">
                <a:solidFill>
                  <a:srgbClr val="FFD966"/>
                </a:solidFill>
              </a:rPr>
              <a:t> </a:t>
            </a:r>
            <a:r>
              <a:rPr lang="en-GB" dirty="0"/>
              <a:t>as recipient</a:t>
            </a:r>
            <a:endParaRPr dirty="0"/>
          </a:p>
          <a:p>
            <a:pPr marL="914400" lvl="1" indent="-349250">
              <a:spcBef>
                <a:spcPts val="0"/>
              </a:spcBef>
              <a:spcAft>
                <a:spcPts val="0"/>
              </a:spcAft>
              <a:buSzPts val="1900"/>
            </a:pPr>
            <a:r>
              <a:rPr lang="en-GB" dirty="0"/>
              <a:t>With </a:t>
            </a:r>
            <a:r>
              <a:rPr lang="en-GB" b="1" dirty="0">
                <a:solidFill>
                  <a:schemeClr val="bg1"/>
                </a:solidFill>
              </a:rPr>
              <a:t>ID</a:t>
            </a:r>
            <a:r>
              <a:rPr lang="en-GB" dirty="0">
                <a:solidFill>
                  <a:srgbClr val="FFD966"/>
                </a:solidFill>
              </a:rPr>
              <a:t> </a:t>
            </a:r>
            <a:r>
              <a:rPr lang="en-GB" dirty="0"/>
              <a:t>and </a:t>
            </a:r>
            <a:r>
              <a:rPr lang="en-GB" b="1" dirty="0">
                <a:solidFill>
                  <a:schemeClr val="bg1"/>
                </a:solidFill>
              </a:rPr>
              <a:t>inputs</a:t>
            </a:r>
            <a:r>
              <a:rPr lang="en-GB" dirty="0">
                <a:solidFill>
                  <a:srgbClr val="FFD966"/>
                </a:solidFill>
              </a:rPr>
              <a:t> </a:t>
            </a:r>
            <a:r>
              <a:rPr lang="en-GB" dirty="0"/>
              <a:t>of the called function as </a:t>
            </a:r>
            <a:r>
              <a:rPr lang="en-GB" b="1" dirty="0">
                <a:solidFill>
                  <a:schemeClr val="bg1"/>
                </a:solidFill>
              </a:rPr>
              <a:t>tx data</a:t>
            </a:r>
            <a:endParaRPr b="1" dirty="0">
              <a:solidFill>
                <a:schemeClr val="bg1"/>
              </a:solidFill>
            </a:endParaRPr>
          </a:p>
        </p:txBody>
      </p:sp>
      <p:sp>
        <p:nvSpPr>
          <p:cNvPr id="196" name="Shape 196"/>
          <p:cNvSpPr txBox="1">
            <a:spLocks noGrp="1"/>
          </p:cNvSpPr>
          <p:nvPr>
            <p:ph type="title"/>
          </p:nvPr>
        </p:nvSpPr>
        <p:spPr>
          <a:prstGeom prst="rect">
            <a:avLst/>
          </a:prstGeom>
        </p:spPr>
        <p:txBody>
          <a:bodyPr spcFirstLastPara="1" wrap="square" lIns="68575" tIns="68575" rIns="68575" bIns="68575" anchor="ctr" anchorCtr="0">
            <a:noAutofit/>
          </a:bodyPr>
          <a:lstStyle/>
          <a:p>
            <a:pPr marL="0" lvl="0" indent="0">
              <a:spcBef>
                <a:spcPts val="0"/>
              </a:spcBef>
              <a:spcAft>
                <a:spcPts val="0"/>
              </a:spcAft>
              <a:buNone/>
            </a:pPr>
            <a:r>
              <a:rPr lang="en-GB" dirty="0"/>
              <a:t>Contract Execution</a:t>
            </a:r>
            <a:endParaRPr dirty="0"/>
          </a:p>
        </p:txBody>
      </p:sp>
      <p:sp>
        <p:nvSpPr>
          <p:cNvPr id="197" name="Shape 197"/>
          <p:cNvSpPr/>
          <p:nvPr/>
        </p:nvSpPr>
        <p:spPr>
          <a:xfrm>
            <a:off x="6244471" y="2942730"/>
            <a:ext cx="2009400" cy="2094000"/>
          </a:xfrm>
          <a:prstGeom prst="roundRect">
            <a:avLst>
              <a:gd name="adj" fmla="val 16667"/>
            </a:avLst>
          </a:prstGeom>
          <a:solidFill>
            <a:schemeClr val="lt2"/>
          </a:solidFill>
          <a:ln w="9525" cap="flat" cmpd="sng">
            <a:solidFill>
              <a:schemeClr val="dk2"/>
            </a:solid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dirty="0"/>
          </a:p>
        </p:txBody>
      </p:sp>
      <p:pic>
        <p:nvPicPr>
          <p:cNvPr id="198" name="Shape 198"/>
          <p:cNvPicPr preferRelativeResize="0"/>
          <p:nvPr/>
        </p:nvPicPr>
        <p:blipFill>
          <a:blip r:embed="rId3">
            <a:alphaModFix/>
          </a:blip>
          <a:stretch>
            <a:fillRect/>
          </a:stretch>
        </p:blipFill>
        <p:spPr>
          <a:xfrm>
            <a:off x="6198573" y="3054623"/>
            <a:ext cx="1748718" cy="1555533"/>
          </a:xfrm>
          <a:prstGeom prst="rect">
            <a:avLst/>
          </a:prstGeom>
          <a:noFill/>
          <a:ln>
            <a:noFill/>
          </a:ln>
        </p:spPr>
      </p:pic>
      <p:pic>
        <p:nvPicPr>
          <p:cNvPr id="199" name="Shape 199"/>
          <p:cNvPicPr preferRelativeResize="0"/>
          <p:nvPr/>
        </p:nvPicPr>
        <p:blipFill>
          <a:blip r:embed="rId4">
            <a:alphaModFix/>
          </a:blip>
          <a:stretch>
            <a:fillRect/>
          </a:stretch>
        </p:blipFill>
        <p:spPr>
          <a:xfrm>
            <a:off x="7281302" y="4163444"/>
            <a:ext cx="926748" cy="824368"/>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Shape 189"/>
          <p:cNvSpPr txBox="1">
            <a:spLocks noGrp="1"/>
          </p:cNvSpPr>
          <p:nvPr>
            <p:ph type="body" sz="quarter" idx="10"/>
          </p:nvPr>
        </p:nvSpPr>
        <p:spPr>
          <a:xfrm>
            <a:off x="0" y="737553"/>
            <a:ext cx="9001196" cy="3900800"/>
          </a:xfrm>
          <a:prstGeom prst="rect">
            <a:avLst/>
          </a:prstGeom>
        </p:spPr>
        <p:txBody>
          <a:bodyPr spcFirstLastPara="1" wrap="square" lIns="68575" tIns="68575" rIns="68575" bIns="68575" anchor="t" anchorCtr="0">
            <a:noAutofit/>
          </a:bodyPr>
          <a:lstStyle/>
          <a:p>
            <a:pPr lvl="0">
              <a:lnSpc>
                <a:spcPct val="100000"/>
              </a:lnSpc>
              <a:buClr>
                <a:schemeClr val="tx1"/>
              </a:buClr>
            </a:pPr>
            <a:r>
              <a:rPr lang="en-US" sz="2400" dirty="0"/>
              <a:t>If we want to call </a:t>
            </a:r>
            <a:r>
              <a:rPr lang="en-US" sz="2400" b="1" dirty="0">
                <a:solidFill>
                  <a:schemeClr val="bg1"/>
                </a:solidFill>
              </a:rPr>
              <a:t>bar() </a:t>
            </a:r>
            <a:r>
              <a:rPr lang="en-US" sz="2400" dirty="0"/>
              <a:t>with the parameters 43 and true, we would </a:t>
            </a:r>
            <a:r>
              <a:rPr lang="bg-BG" sz="2400" dirty="0"/>
              <a:t/>
            </a:r>
            <a:br>
              <a:rPr lang="bg-BG" sz="2400" dirty="0"/>
            </a:br>
            <a:r>
              <a:rPr lang="en-US" sz="2400" dirty="0"/>
              <a:t>pass 68 bytes total which can be broken into:</a:t>
            </a:r>
          </a:p>
          <a:p>
            <a:pPr lvl="1">
              <a:lnSpc>
                <a:spcPct val="100000"/>
              </a:lnSpc>
              <a:buClr>
                <a:schemeClr val="tx1"/>
              </a:buClr>
            </a:pPr>
            <a:r>
              <a:rPr lang="en-US" sz="2000" b="1" dirty="0">
                <a:solidFill>
                  <a:schemeClr val="bg1"/>
                </a:solidFill>
              </a:rPr>
              <a:t>0x84db1c19:</a:t>
            </a:r>
            <a:r>
              <a:rPr lang="en-US" sz="2000" dirty="0">
                <a:solidFill>
                  <a:srgbClr val="FFD966"/>
                </a:solidFill>
              </a:rPr>
              <a:t> </a:t>
            </a:r>
            <a:r>
              <a:rPr lang="en-US" sz="2000" dirty="0"/>
              <a:t>Method ID. This is derived as the first 4 bytes of the Keccak hash of the ASCII form of the signature: </a:t>
            </a:r>
            <a:r>
              <a:rPr lang="en-US" sz="2000" b="1" dirty="0">
                <a:solidFill>
                  <a:schemeClr val="bg1"/>
                </a:solidFill>
              </a:rPr>
              <a:t>bar(uint32, bool) </a:t>
            </a:r>
          </a:p>
          <a:p>
            <a:pPr lvl="1">
              <a:lnSpc>
                <a:spcPct val="100000"/>
              </a:lnSpc>
              <a:buClr>
                <a:schemeClr val="tx1"/>
              </a:buClr>
            </a:pPr>
            <a:r>
              <a:rPr lang="en-US" sz="2000" dirty="0"/>
              <a:t>0x00000000000000000000000000000000000000000000000000000000000000</a:t>
            </a:r>
            <a:r>
              <a:rPr lang="en-US" sz="2000" b="1" dirty="0">
                <a:solidFill>
                  <a:schemeClr val="bg1"/>
                </a:solidFill>
              </a:rPr>
              <a:t>2B:</a:t>
            </a:r>
            <a:r>
              <a:rPr lang="en-US" sz="2000" dirty="0"/>
              <a:t> the first parameter, a </a:t>
            </a:r>
            <a:r>
              <a:rPr lang="en-US" sz="2000" b="1" dirty="0">
                <a:solidFill>
                  <a:schemeClr val="bg1"/>
                </a:solidFill>
              </a:rPr>
              <a:t>uint32</a:t>
            </a:r>
            <a:r>
              <a:rPr lang="en-US" sz="2000" dirty="0"/>
              <a:t> value </a:t>
            </a:r>
            <a:r>
              <a:rPr lang="en-US" sz="2000" b="1" dirty="0">
                <a:solidFill>
                  <a:schemeClr val="bg1"/>
                </a:solidFill>
              </a:rPr>
              <a:t>43</a:t>
            </a:r>
            <a:r>
              <a:rPr lang="en-US" sz="2000" dirty="0"/>
              <a:t> padded to 32 bytes</a:t>
            </a:r>
          </a:p>
          <a:p>
            <a:pPr lvl="1">
              <a:lnSpc>
                <a:spcPct val="100000"/>
              </a:lnSpc>
              <a:buClr>
                <a:schemeClr val="tx1"/>
              </a:buClr>
            </a:pPr>
            <a:r>
              <a:rPr lang="en-US" sz="2000" dirty="0"/>
              <a:t>0x00000000000000000000000000000000000000000000000000000000000000</a:t>
            </a:r>
            <a:r>
              <a:rPr lang="en-US" sz="2000" b="1" dirty="0">
                <a:solidFill>
                  <a:schemeClr val="bg1"/>
                </a:solidFill>
              </a:rPr>
              <a:t>01</a:t>
            </a:r>
            <a:r>
              <a:rPr lang="en-US" sz="2000" dirty="0"/>
              <a:t>: the second parameter - </a:t>
            </a:r>
            <a:r>
              <a:rPr lang="en-US" sz="2000" b="1" dirty="0">
                <a:solidFill>
                  <a:schemeClr val="bg1"/>
                </a:solidFill>
              </a:rPr>
              <a:t>boolean true</a:t>
            </a:r>
            <a:r>
              <a:rPr lang="en-US" sz="2000" dirty="0"/>
              <a:t>, padded to 32 bytes</a:t>
            </a:r>
          </a:p>
          <a:p>
            <a:pPr>
              <a:lnSpc>
                <a:spcPct val="100000"/>
              </a:lnSpc>
              <a:buClr>
                <a:schemeClr val="tx1"/>
              </a:buClr>
            </a:pPr>
            <a:r>
              <a:rPr lang="en-US" sz="2400" dirty="0"/>
              <a:t>In total:</a:t>
            </a:r>
          </a:p>
          <a:p>
            <a:pPr lvl="1">
              <a:lnSpc>
                <a:spcPct val="100000"/>
              </a:lnSpc>
              <a:buClr>
                <a:schemeClr val="tx1"/>
              </a:buClr>
            </a:pPr>
            <a:r>
              <a:rPr lang="en-US" sz="1800" b="1" dirty="0">
                <a:solidFill>
                  <a:schemeClr val="bg1"/>
                </a:solidFill>
              </a:rPr>
              <a:t>0x84db1c19</a:t>
            </a:r>
            <a:r>
              <a:rPr lang="en-US" sz="1800" dirty="0"/>
              <a:t>00000000000000000000000000000000000000000000000000000000000000</a:t>
            </a:r>
            <a:r>
              <a:rPr lang="en-US" sz="1800" b="1" dirty="0">
                <a:solidFill>
                  <a:schemeClr val="bg1"/>
                </a:solidFill>
              </a:rPr>
              <a:t>2B</a:t>
            </a:r>
            <a:r>
              <a:rPr lang="en-US" sz="1800" dirty="0"/>
              <a:t>00000000000000000000000000000000000000000000000000000000000000</a:t>
            </a:r>
            <a:r>
              <a:rPr lang="en-US" sz="1800" b="1" dirty="0">
                <a:solidFill>
                  <a:schemeClr val="bg1"/>
                </a:solidFill>
              </a:rPr>
              <a:t>01</a:t>
            </a:r>
          </a:p>
        </p:txBody>
      </p:sp>
      <p:sp>
        <p:nvSpPr>
          <p:cNvPr id="190" name="Shape 190"/>
          <p:cNvSpPr txBox="1">
            <a:spLocks noGrp="1"/>
          </p:cNvSpPr>
          <p:nvPr>
            <p:ph type="title"/>
          </p:nvPr>
        </p:nvSpPr>
        <p:spPr>
          <a:prstGeom prst="rect">
            <a:avLst/>
          </a:prstGeom>
        </p:spPr>
        <p:txBody>
          <a:bodyPr spcFirstLastPara="1" wrap="square" lIns="68575" tIns="68575" rIns="68575" bIns="68575" anchor="ctr" anchorCtr="0">
            <a:noAutofit/>
          </a:bodyPr>
          <a:lstStyle/>
          <a:p>
            <a:pPr lvl="0"/>
            <a:r>
              <a:rPr lang="en-GB" dirty="0" smtClean="0"/>
              <a:t>Contract Execution</a:t>
            </a:r>
            <a:endParaRPr dirty="0"/>
          </a:p>
        </p:txBody>
      </p:sp>
    </p:spTree>
    <p:extLst>
      <p:ext uri="{BB962C8B-B14F-4D97-AF65-F5344CB8AC3E}">
        <p14:creationId xmlns:p14="http://schemas.microsoft.com/office/powerpoint/2010/main" val="404970614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9">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9">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pPr>
              <a:buClr>
                <a:schemeClr val="tx1"/>
              </a:buClr>
            </a:pPr>
            <a:r>
              <a:rPr lang="en-US" dirty="0"/>
              <a:t>all full nodes in the </a:t>
            </a:r>
            <a:r>
              <a:rPr lang="en-US" noProof="1"/>
              <a:t>Ethereum</a:t>
            </a:r>
            <a:r>
              <a:rPr lang="en-US" dirty="0"/>
              <a:t> network agree to run</a:t>
            </a:r>
          </a:p>
          <a:p>
            <a:pPr>
              <a:buClr>
                <a:schemeClr val="tx1"/>
              </a:buClr>
            </a:pPr>
            <a:r>
              <a:rPr lang="en-US" dirty="0"/>
              <a:t>an </a:t>
            </a:r>
            <a:r>
              <a:rPr lang="en-US" b="1" dirty="0">
                <a:solidFill>
                  <a:schemeClr val="bg1"/>
                </a:solidFill>
              </a:rPr>
              <a:t>interpreter</a:t>
            </a:r>
            <a:r>
              <a:rPr lang="en-US" dirty="0"/>
              <a:t> for the </a:t>
            </a:r>
            <a:r>
              <a:rPr lang="en-US" noProof="1"/>
              <a:t>Ethereum’s</a:t>
            </a:r>
            <a:r>
              <a:rPr lang="en-US" dirty="0"/>
              <a:t> assembly language</a:t>
            </a:r>
            <a:endParaRPr lang="bg-BG" dirty="0"/>
          </a:p>
          <a:p>
            <a:pPr>
              <a:buClr>
                <a:schemeClr val="tx1"/>
              </a:buClr>
            </a:pPr>
            <a:r>
              <a:rPr lang="en-US" dirty="0"/>
              <a:t>EVM can be thought as a </a:t>
            </a:r>
            <a:r>
              <a:rPr lang="en-US" b="1" dirty="0">
                <a:solidFill>
                  <a:schemeClr val="bg1"/>
                </a:solidFill>
              </a:rPr>
              <a:t>single powerful computer</a:t>
            </a:r>
          </a:p>
          <a:p>
            <a:pPr>
              <a:buClr>
                <a:schemeClr val="tx1"/>
              </a:buClr>
            </a:pPr>
            <a:r>
              <a:rPr lang="en-US" b="1" dirty="0">
                <a:solidFill>
                  <a:schemeClr val="bg1"/>
                </a:solidFill>
              </a:rPr>
              <a:t>simple </a:t>
            </a:r>
            <a:r>
              <a:rPr lang="en-US" b="1" noProof="1">
                <a:solidFill>
                  <a:schemeClr val="bg1"/>
                </a:solidFill>
              </a:rPr>
              <a:t>deterministic</a:t>
            </a:r>
            <a:r>
              <a:rPr lang="en-US" b="1" dirty="0">
                <a:solidFill>
                  <a:schemeClr val="bg1"/>
                </a:solidFill>
              </a:rPr>
              <a:t> state machine</a:t>
            </a:r>
          </a:p>
          <a:p>
            <a:pPr>
              <a:buClr>
                <a:schemeClr val="tx1"/>
              </a:buClr>
            </a:pPr>
            <a:r>
              <a:rPr lang="en-US" dirty="0"/>
              <a:t>computation is done using a </a:t>
            </a:r>
            <a:r>
              <a:rPr lang="en-US" b="1" dirty="0">
                <a:solidFill>
                  <a:schemeClr val="bg1"/>
                </a:solidFill>
              </a:rPr>
              <a:t>stack-based</a:t>
            </a:r>
            <a:r>
              <a:rPr lang="en-US" dirty="0"/>
              <a:t> bytecode language</a:t>
            </a:r>
            <a:endParaRPr lang="en-US" dirty="0">
              <a:solidFill>
                <a:srgbClr val="FFD966"/>
              </a:solidFill>
            </a:endParaRPr>
          </a:p>
          <a:p>
            <a:pPr>
              <a:buClr>
                <a:schemeClr val="tx1"/>
              </a:buClr>
            </a:pPr>
            <a:r>
              <a:rPr lang="en-US" b="1" dirty="0">
                <a:solidFill>
                  <a:schemeClr val="bg1"/>
                </a:solidFill>
              </a:rPr>
              <a:t>Example:</a:t>
            </a:r>
          </a:p>
        </p:txBody>
      </p:sp>
      <p:sp>
        <p:nvSpPr>
          <p:cNvPr id="3" name="Title 2"/>
          <p:cNvSpPr>
            <a:spLocks noGrp="1"/>
          </p:cNvSpPr>
          <p:nvPr>
            <p:ph type="title"/>
          </p:nvPr>
        </p:nvSpPr>
        <p:spPr/>
        <p:txBody>
          <a:bodyPr/>
          <a:lstStyle/>
          <a:p>
            <a:r>
              <a:rPr lang="en-US" noProof="1"/>
              <a:t>Ethereum</a:t>
            </a:r>
            <a:r>
              <a:rPr lang="en-US" dirty="0"/>
              <a:t> Virtual Machine</a:t>
            </a:r>
          </a:p>
        </p:txBody>
      </p:sp>
      <p:sp>
        <p:nvSpPr>
          <p:cNvPr id="5" name="Text Placeholder 5"/>
          <p:cNvSpPr txBox="1">
            <a:spLocks/>
          </p:cNvSpPr>
          <p:nvPr/>
        </p:nvSpPr>
        <p:spPr>
          <a:xfrm>
            <a:off x="1988908" y="3641036"/>
            <a:ext cx="6403361" cy="383980"/>
          </a:xfrm>
          <a:prstGeom prst="rect">
            <a:avLst/>
          </a:prstGeom>
          <a:solidFill>
            <a:schemeClr val="accent5">
              <a:lumMod val="40000"/>
              <a:lumOff val="60000"/>
              <a:alpha val="20000"/>
            </a:schemeClr>
          </a:solidFill>
          <a:ln w="12700">
            <a:solidFill>
              <a:schemeClr val="accent5">
                <a:lumMod val="60000"/>
                <a:lumOff val="40000"/>
              </a:schemeClr>
            </a:solidFill>
          </a:ln>
        </p:spPr>
        <p:txBody>
          <a:bodyPr vert="horz" wrap="square" lIns="108000" tIns="54000" rIns="108000" bIns="54000" rtlCol="0" anchor="t" anchorCtr="0">
            <a:noAutofit/>
          </a:bodyPr>
          <a:lstStyle>
            <a:lvl1pPr indent="0">
              <a:lnSpc>
                <a:spcPct val="100000"/>
              </a:lnSpc>
              <a:spcBef>
                <a:spcPts val="0"/>
              </a:spcBef>
              <a:spcAft>
                <a:spcPts val="0"/>
              </a:spcAft>
              <a:buClr>
                <a:srgbClr val="F2B254"/>
              </a:buClr>
              <a:buSzPct val="100000"/>
              <a:buFont typeface="Wingdings" panose="05000000000000000000" pitchFamily="2" charset="2"/>
              <a:buNone/>
              <a:defRPr lang="en-US"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defRPr>
            </a:lvl1pPr>
            <a:lvl2pPr indent="-231606">
              <a:lnSpc>
                <a:spcPct val="105000"/>
              </a:lnSpc>
              <a:spcBef>
                <a:spcPts val="600"/>
              </a:spcBef>
              <a:spcAft>
                <a:spcPts val="600"/>
              </a:spcAft>
              <a:buClr>
                <a:schemeClr val="accent1"/>
              </a:buClr>
              <a:buSzPct val="80000"/>
              <a:buFont typeface="Wingdings" panose="05000000000000000000" pitchFamily="2" charset="2"/>
              <a:buChar char="§"/>
              <a:defRPr sz="3200" b="0"/>
            </a:lvl2pPr>
            <a:lvl3pPr marL="914240" indent="-231606">
              <a:lnSpc>
                <a:spcPct val="105000"/>
              </a:lnSpc>
              <a:spcBef>
                <a:spcPts val="600"/>
              </a:spcBef>
              <a:spcAft>
                <a:spcPts val="600"/>
              </a:spcAft>
              <a:buClr>
                <a:srgbClr val="EF9A1D"/>
              </a:buClr>
              <a:buSzPct val="80000"/>
              <a:buFont typeface="Wingdings" panose="05000000000000000000" pitchFamily="2" charset="2"/>
              <a:buChar char="§"/>
              <a:defRPr sz="3000" b="0"/>
            </a:lvl3pPr>
            <a:lvl4pPr marL="1218987" indent="-231606">
              <a:lnSpc>
                <a:spcPct val="105000"/>
              </a:lnSpc>
              <a:spcBef>
                <a:spcPts val="600"/>
              </a:spcBef>
              <a:spcAft>
                <a:spcPts val="600"/>
              </a:spcAft>
              <a:buClr>
                <a:srgbClr val="ED9411"/>
              </a:buClr>
              <a:buSzPct val="80000"/>
              <a:buFont typeface="Wingdings" panose="05000000000000000000" pitchFamily="2" charset="2"/>
              <a:buChar char="§"/>
              <a:defRPr sz="2800" b="0"/>
            </a:lvl4pPr>
            <a:lvl5pPr marL="1523733" indent="-231606">
              <a:lnSpc>
                <a:spcPct val="105000"/>
              </a:lnSpc>
              <a:spcBef>
                <a:spcPts val="600"/>
              </a:spcBef>
              <a:spcAft>
                <a:spcPts val="600"/>
              </a:spcAft>
              <a:buClr>
                <a:srgbClr val="E28D10"/>
              </a:buClr>
              <a:buSzPct val="80000"/>
              <a:buFont typeface="Wingdings" panose="05000000000000000000" pitchFamily="2" charset="2"/>
              <a:buChar char="§"/>
              <a:defRPr sz="2600" b="0"/>
            </a:lvl5pPr>
            <a:lvl6pPr marL="1828480" indent="-231606">
              <a:lnSpc>
                <a:spcPct val="90000"/>
              </a:lnSpc>
              <a:spcBef>
                <a:spcPts val="800"/>
              </a:spcBef>
              <a:buClr>
                <a:schemeClr val="accent1"/>
              </a:buClr>
              <a:buSzPct val="80000"/>
              <a:buFont typeface="Arial" pitchFamily="34" charset="0"/>
              <a:buChar char="•"/>
              <a:defRPr sz="2000"/>
            </a:lvl6pPr>
            <a:lvl7pPr marL="2133227" indent="-231606">
              <a:lnSpc>
                <a:spcPct val="90000"/>
              </a:lnSpc>
              <a:spcBef>
                <a:spcPts val="800"/>
              </a:spcBef>
              <a:buClr>
                <a:schemeClr val="accent1"/>
              </a:buClr>
              <a:buSzPct val="80000"/>
              <a:buFont typeface="Arial" pitchFamily="34" charset="0"/>
              <a:buChar char="•"/>
              <a:defRPr sz="2000"/>
            </a:lvl7pPr>
            <a:lvl8pPr marL="2437972" indent="-231606">
              <a:lnSpc>
                <a:spcPct val="90000"/>
              </a:lnSpc>
              <a:spcBef>
                <a:spcPts val="800"/>
              </a:spcBef>
              <a:buClr>
                <a:schemeClr val="accent1"/>
              </a:buClr>
              <a:buSzPct val="80000"/>
              <a:buFont typeface="Arial" pitchFamily="34" charset="0"/>
              <a:buChar char="•"/>
              <a:defRPr sz="2000" baseline="0"/>
            </a:lvl8pPr>
            <a:lvl9pPr marL="2742720" indent="-231606">
              <a:lnSpc>
                <a:spcPct val="90000"/>
              </a:lnSpc>
              <a:spcBef>
                <a:spcPts val="800"/>
              </a:spcBef>
              <a:buClr>
                <a:schemeClr val="accent1"/>
              </a:buClr>
              <a:buSzPct val="80000"/>
              <a:buFont typeface="Arial" pitchFamily="34" charset="0"/>
              <a:buChar char="•"/>
              <a:defRPr sz="2000" baseline="0"/>
            </a:lvl9pPr>
          </a:lstStyle>
          <a:p>
            <a:r>
              <a:rPr lang="en-US" sz="1800" dirty="0">
                <a:solidFill>
                  <a:schemeClr val="tx1"/>
                </a:solidFill>
                <a:effectLst/>
              </a:rPr>
              <a:t>PUSH1 0 CALLDATALOAD SLOAD NOT PUSH1 9 JUMPI STOP</a:t>
            </a:r>
          </a:p>
          <a:p>
            <a:endParaRPr lang="en-US" sz="1800" dirty="0">
              <a:solidFill>
                <a:schemeClr val="tx1"/>
              </a:solidFill>
              <a:effectLst/>
            </a:endParaRPr>
          </a:p>
        </p:txBody>
      </p:sp>
    </p:spTree>
    <p:extLst>
      <p:ext uri="{BB962C8B-B14F-4D97-AF65-F5344CB8AC3E}">
        <p14:creationId xmlns:p14="http://schemas.microsoft.com/office/powerpoint/2010/main" val="3626917434"/>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P spid="5"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5"/>
          <p:cNvSpPr txBox="1">
            <a:spLocks noGrp="1"/>
          </p:cNvSpPr>
          <p:nvPr>
            <p:ph type="body" sz="quarter" idx="10"/>
          </p:nvPr>
        </p:nvSpPr>
        <p:spPr>
          <a:xfrm>
            <a:off x="1499427" y="1345438"/>
            <a:ext cx="6603735" cy="3549124"/>
          </a:xfrm>
          <a:prstGeom prst="rect">
            <a:avLst/>
          </a:prstGeom>
          <a:solidFill>
            <a:schemeClr val="accent5">
              <a:lumMod val="40000"/>
              <a:lumOff val="60000"/>
              <a:alpha val="20000"/>
            </a:schemeClr>
          </a:solidFill>
          <a:ln w="12700">
            <a:solidFill>
              <a:schemeClr val="accent5">
                <a:lumMod val="60000"/>
                <a:lumOff val="40000"/>
              </a:schemeClr>
            </a:solidFill>
          </a:ln>
        </p:spPr>
        <p:txBody>
          <a:bodyPr vert="horz" wrap="square" lIns="108000" tIns="81000" rIns="108000" bIns="81000" rtlCol="0">
            <a:spAutoFit/>
          </a:bodyPr>
          <a:lstStyle>
            <a:lvl1pPr indent="0">
              <a:lnSpc>
                <a:spcPct val="100000"/>
              </a:lnSpc>
              <a:spcBef>
                <a:spcPts val="0"/>
              </a:spcBef>
              <a:spcAft>
                <a:spcPts val="0"/>
              </a:spcAft>
              <a:buClr>
                <a:srgbClr val="F2B254"/>
              </a:buClr>
              <a:buSzPct val="100000"/>
              <a:buFont typeface="Wingdings" panose="05000000000000000000" pitchFamily="2" charset="2"/>
              <a:buNone/>
              <a:defRPr lang="en-US"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defRPr>
            </a:lvl1pPr>
            <a:lvl2pPr indent="-231606">
              <a:lnSpc>
                <a:spcPct val="105000"/>
              </a:lnSpc>
              <a:spcBef>
                <a:spcPts val="600"/>
              </a:spcBef>
              <a:spcAft>
                <a:spcPts val="600"/>
              </a:spcAft>
              <a:buClr>
                <a:schemeClr val="accent1"/>
              </a:buClr>
              <a:buSzPct val="80000"/>
              <a:buFont typeface="Wingdings" panose="05000000000000000000" pitchFamily="2" charset="2"/>
              <a:buChar char="§"/>
              <a:defRPr sz="3200" b="0"/>
            </a:lvl2pPr>
            <a:lvl3pPr marL="914240" indent="-231606">
              <a:lnSpc>
                <a:spcPct val="105000"/>
              </a:lnSpc>
              <a:spcBef>
                <a:spcPts val="600"/>
              </a:spcBef>
              <a:spcAft>
                <a:spcPts val="600"/>
              </a:spcAft>
              <a:buClr>
                <a:srgbClr val="EF9A1D"/>
              </a:buClr>
              <a:buSzPct val="80000"/>
              <a:buFont typeface="Wingdings" panose="05000000000000000000" pitchFamily="2" charset="2"/>
              <a:buChar char="§"/>
              <a:defRPr sz="3000" b="0"/>
            </a:lvl3pPr>
            <a:lvl4pPr marL="1218987" indent="-231606">
              <a:lnSpc>
                <a:spcPct val="105000"/>
              </a:lnSpc>
              <a:spcBef>
                <a:spcPts val="600"/>
              </a:spcBef>
              <a:spcAft>
                <a:spcPts val="600"/>
              </a:spcAft>
              <a:buClr>
                <a:srgbClr val="ED9411"/>
              </a:buClr>
              <a:buSzPct val="80000"/>
              <a:buFont typeface="Wingdings" panose="05000000000000000000" pitchFamily="2" charset="2"/>
              <a:buChar char="§"/>
              <a:defRPr sz="2800" b="0"/>
            </a:lvl4pPr>
            <a:lvl5pPr marL="1523733" indent="-231606">
              <a:lnSpc>
                <a:spcPct val="105000"/>
              </a:lnSpc>
              <a:spcBef>
                <a:spcPts val="600"/>
              </a:spcBef>
              <a:spcAft>
                <a:spcPts val="600"/>
              </a:spcAft>
              <a:buClr>
                <a:srgbClr val="E28D10"/>
              </a:buClr>
              <a:buSzPct val="80000"/>
              <a:buFont typeface="Wingdings" panose="05000000000000000000" pitchFamily="2" charset="2"/>
              <a:buChar char="§"/>
              <a:defRPr sz="2600" b="0"/>
            </a:lvl5pPr>
            <a:lvl6pPr marL="1828480" indent="-231606">
              <a:lnSpc>
                <a:spcPct val="90000"/>
              </a:lnSpc>
              <a:spcBef>
                <a:spcPts val="800"/>
              </a:spcBef>
              <a:buClr>
                <a:schemeClr val="accent1"/>
              </a:buClr>
              <a:buSzPct val="80000"/>
              <a:buFont typeface="Arial" pitchFamily="34" charset="0"/>
              <a:buChar char="•"/>
              <a:defRPr sz="2000"/>
            </a:lvl6pPr>
            <a:lvl7pPr marL="2133227" indent="-231606">
              <a:lnSpc>
                <a:spcPct val="90000"/>
              </a:lnSpc>
              <a:spcBef>
                <a:spcPts val="800"/>
              </a:spcBef>
              <a:buClr>
                <a:schemeClr val="accent1"/>
              </a:buClr>
              <a:buSzPct val="80000"/>
              <a:buFont typeface="Arial" pitchFamily="34" charset="0"/>
              <a:buChar char="•"/>
              <a:defRPr sz="2000"/>
            </a:lvl7pPr>
            <a:lvl8pPr marL="2437972" indent="-231606">
              <a:lnSpc>
                <a:spcPct val="90000"/>
              </a:lnSpc>
              <a:spcBef>
                <a:spcPts val="800"/>
              </a:spcBef>
              <a:buClr>
                <a:schemeClr val="accent1"/>
              </a:buClr>
              <a:buSzPct val="80000"/>
              <a:buFont typeface="Arial" pitchFamily="34" charset="0"/>
              <a:buChar char="•"/>
              <a:defRPr sz="2000" baseline="0"/>
            </a:lvl8pPr>
            <a:lvl9pPr marL="2742720" indent="-231606">
              <a:lnSpc>
                <a:spcPct val="90000"/>
              </a:lnSpc>
              <a:spcBef>
                <a:spcPts val="800"/>
              </a:spcBef>
              <a:buClr>
                <a:schemeClr val="accent1"/>
              </a:buClr>
              <a:buSzPct val="80000"/>
              <a:buFont typeface="Arial" pitchFamily="34" charset="0"/>
              <a:buChar char="•"/>
              <a:defRPr sz="2000" baseline="0"/>
            </a:lvl9pPr>
          </a:lstStyle>
          <a:p>
            <a:r>
              <a:rPr lang="en-US" sz="2000" dirty="0">
                <a:solidFill>
                  <a:schemeClr val="tx1"/>
                </a:solidFill>
                <a:effectLst/>
              </a:rPr>
              <a:t>pragma solidity &gt;=0.4.22 &lt;0.6.0;</a:t>
            </a:r>
          </a:p>
          <a:p>
            <a:endParaRPr lang="en-US" sz="2000" dirty="0">
              <a:solidFill>
                <a:schemeClr val="tx1"/>
              </a:solidFill>
              <a:effectLst/>
            </a:endParaRPr>
          </a:p>
          <a:p>
            <a:r>
              <a:rPr lang="en-US" sz="2000" dirty="0">
                <a:solidFill>
                  <a:schemeClr val="bg1"/>
                </a:solidFill>
                <a:effectLst/>
              </a:rPr>
              <a:t>contract</a:t>
            </a:r>
            <a:r>
              <a:rPr lang="en-US" sz="2000" dirty="0">
                <a:effectLst/>
              </a:rPr>
              <a:t> </a:t>
            </a:r>
            <a:r>
              <a:rPr lang="en-US" sz="2000" dirty="0" smtClean="0">
                <a:solidFill>
                  <a:schemeClr val="tx1"/>
                </a:solidFill>
                <a:effectLst/>
              </a:rPr>
              <a:t>Greeter </a:t>
            </a:r>
            <a:r>
              <a:rPr lang="en-US" sz="2000" dirty="0">
                <a:solidFill>
                  <a:schemeClr val="tx1"/>
                </a:solidFill>
                <a:effectLst/>
              </a:rPr>
              <a:t>{</a:t>
            </a:r>
          </a:p>
          <a:p>
            <a:r>
              <a:rPr lang="en-US" sz="2000" dirty="0">
                <a:solidFill>
                  <a:schemeClr val="tx1"/>
                </a:solidFill>
                <a:effectLst/>
              </a:rPr>
              <a:t> 	</a:t>
            </a:r>
          </a:p>
          <a:p>
            <a:r>
              <a:rPr lang="en-US" sz="2000" dirty="0">
                <a:effectLst/>
              </a:rPr>
              <a:t>	</a:t>
            </a:r>
            <a:r>
              <a:rPr lang="en-US" sz="2000" dirty="0">
                <a:solidFill>
                  <a:schemeClr val="bg1"/>
                </a:solidFill>
                <a:effectLst/>
              </a:rPr>
              <a:t>function</a:t>
            </a:r>
            <a:r>
              <a:rPr lang="en-US" sz="2000" dirty="0">
                <a:effectLst/>
              </a:rPr>
              <a:t> </a:t>
            </a:r>
            <a:r>
              <a:rPr lang="en-US" sz="2000" dirty="0" smtClean="0">
                <a:solidFill>
                  <a:schemeClr val="tx1"/>
                </a:solidFill>
                <a:effectLst/>
              </a:rPr>
              <a:t>greet </a:t>
            </a:r>
            <a:r>
              <a:rPr lang="en-US" sz="2000" dirty="0">
                <a:solidFill>
                  <a:schemeClr val="tx1"/>
                </a:solidFill>
                <a:effectLst/>
              </a:rPr>
              <a:t>()</a:t>
            </a:r>
            <a:r>
              <a:rPr lang="en-US" sz="2000" dirty="0">
                <a:effectLst/>
              </a:rPr>
              <a:t> </a:t>
            </a:r>
          </a:p>
          <a:p>
            <a:r>
              <a:rPr lang="en-US" sz="2000" dirty="0">
                <a:solidFill>
                  <a:schemeClr val="tx2">
                    <a:lumMod val="75000"/>
                  </a:schemeClr>
                </a:solidFill>
                <a:effectLst/>
              </a:rPr>
              <a:t>	 </a:t>
            </a:r>
            <a:r>
              <a:rPr lang="en-US" sz="2000" dirty="0">
                <a:solidFill>
                  <a:schemeClr val="bg1"/>
                </a:solidFill>
                <a:effectLst/>
              </a:rPr>
              <a:t>public</a:t>
            </a:r>
            <a:r>
              <a:rPr lang="en-US" sz="2000" dirty="0">
                <a:solidFill>
                  <a:schemeClr val="tx2">
                    <a:lumMod val="75000"/>
                  </a:schemeClr>
                </a:solidFill>
                <a:effectLst/>
              </a:rPr>
              <a:t> </a:t>
            </a:r>
          </a:p>
          <a:p>
            <a:r>
              <a:rPr lang="en-US" sz="2000" dirty="0">
                <a:solidFill>
                  <a:schemeClr val="tx2">
                    <a:lumMod val="75000"/>
                  </a:schemeClr>
                </a:solidFill>
                <a:effectLst/>
              </a:rPr>
              <a:t>	 </a:t>
            </a:r>
            <a:r>
              <a:rPr lang="en-US" sz="2000" dirty="0">
                <a:solidFill>
                  <a:schemeClr val="bg1"/>
                </a:solidFill>
                <a:effectLst/>
              </a:rPr>
              <a:t>pure</a:t>
            </a:r>
            <a:r>
              <a:rPr lang="en-US" sz="2000" dirty="0">
                <a:solidFill>
                  <a:schemeClr val="tx2">
                    <a:lumMod val="75000"/>
                  </a:schemeClr>
                </a:solidFill>
                <a:effectLst/>
              </a:rPr>
              <a:t> </a:t>
            </a:r>
          </a:p>
          <a:p>
            <a:r>
              <a:rPr lang="en-US" sz="2000" dirty="0">
                <a:solidFill>
                  <a:schemeClr val="tx2">
                    <a:lumMod val="75000"/>
                  </a:schemeClr>
                </a:solidFill>
                <a:effectLst/>
              </a:rPr>
              <a:t>	 </a:t>
            </a:r>
            <a:r>
              <a:rPr lang="en-US" sz="2000" dirty="0">
                <a:solidFill>
                  <a:schemeClr val="bg1"/>
                </a:solidFill>
                <a:effectLst/>
              </a:rPr>
              <a:t>returns</a:t>
            </a:r>
            <a:r>
              <a:rPr lang="en-US" sz="2000" dirty="0">
                <a:effectLst/>
              </a:rPr>
              <a:t> </a:t>
            </a:r>
            <a:r>
              <a:rPr lang="en-US" sz="2000" dirty="0">
                <a:solidFill>
                  <a:schemeClr val="tx1"/>
                </a:solidFill>
                <a:effectLst/>
              </a:rPr>
              <a:t>(string memory) {</a:t>
            </a:r>
          </a:p>
          <a:p>
            <a:r>
              <a:rPr lang="en-US" sz="2000" dirty="0">
                <a:solidFill>
                  <a:schemeClr val="tx1"/>
                </a:solidFill>
                <a:effectLst/>
              </a:rPr>
              <a:t>		return “HelloWorld”;</a:t>
            </a:r>
          </a:p>
          <a:p>
            <a:r>
              <a:rPr lang="en-US" sz="2000" dirty="0">
                <a:solidFill>
                  <a:schemeClr val="tx1"/>
                </a:solidFill>
                <a:effectLst/>
              </a:rPr>
              <a:t> 	}</a:t>
            </a:r>
          </a:p>
          <a:p>
            <a:r>
              <a:rPr lang="en-US" sz="2000" dirty="0">
                <a:solidFill>
                  <a:schemeClr val="tx1"/>
                </a:solidFill>
                <a:effectLst/>
              </a:rPr>
              <a:t>}</a:t>
            </a:r>
          </a:p>
        </p:txBody>
      </p:sp>
      <p:sp>
        <p:nvSpPr>
          <p:cNvPr id="3" name="Title 2"/>
          <p:cNvSpPr>
            <a:spLocks noGrp="1"/>
          </p:cNvSpPr>
          <p:nvPr>
            <p:ph type="title"/>
          </p:nvPr>
        </p:nvSpPr>
        <p:spPr/>
        <p:txBody>
          <a:bodyPr/>
          <a:lstStyle/>
          <a:p>
            <a:r>
              <a:rPr lang="en-US" dirty="0" err="1"/>
              <a:t>Ethereum</a:t>
            </a:r>
            <a:r>
              <a:rPr lang="en-US" dirty="0"/>
              <a:t> Virtual Machine</a:t>
            </a:r>
          </a:p>
        </p:txBody>
      </p:sp>
    </p:spTree>
    <p:extLst>
      <p:ext uri="{BB962C8B-B14F-4D97-AF65-F5344CB8AC3E}">
        <p14:creationId xmlns:p14="http://schemas.microsoft.com/office/powerpoint/2010/main" val="416424796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5"/>
          <p:cNvSpPr txBox="1">
            <a:spLocks noGrp="1"/>
          </p:cNvSpPr>
          <p:nvPr>
            <p:ph type="body" sz="quarter" idx="10"/>
          </p:nvPr>
        </p:nvSpPr>
        <p:spPr>
          <a:xfrm>
            <a:off x="407868" y="900201"/>
            <a:ext cx="8036886" cy="3964623"/>
          </a:xfrm>
          <a:prstGeom prst="rect">
            <a:avLst/>
          </a:prstGeom>
          <a:solidFill>
            <a:schemeClr val="accent5">
              <a:lumMod val="40000"/>
              <a:lumOff val="60000"/>
              <a:alpha val="20000"/>
            </a:schemeClr>
          </a:solidFill>
          <a:ln w="12700">
            <a:solidFill>
              <a:schemeClr val="accent5">
                <a:lumMod val="60000"/>
                <a:lumOff val="40000"/>
              </a:schemeClr>
            </a:solidFill>
          </a:ln>
        </p:spPr>
        <p:txBody>
          <a:bodyPr vert="horz" wrap="square" lIns="108000" tIns="81000" rIns="108000" bIns="81000" rtlCol="0">
            <a:spAutoFit/>
          </a:bodyPr>
          <a:lstStyle>
            <a:lvl1pPr indent="0">
              <a:lnSpc>
                <a:spcPct val="100000"/>
              </a:lnSpc>
              <a:spcBef>
                <a:spcPts val="0"/>
              </a:spcBef>
              <a:spcAft>
                <a:spcPts val="0"/>
              </a:spcAft>
              <a:buClr>
                <a:srgbClr val="F2B254"/>
              </a:buClr>
              <a:buSzPct val="100000"/>
              <a:buFont typeface="Wingdings" panose="05000000000000000000" pitchFamily="2" charset="2"/>
              <a:buNone/>
              <a:defRPr lang="en-US"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defRPr>
            </a:lvl1pPr>
            <a:lvl2pPr indent="-231606">
              <a:lnSpc>
                <a:spcPct val="105000"/>
              </a:lnSpc>
              <a:spcBef>
                <a:spcPts val="600"/>
              </a:spcBef>
              <a:spcAft>
                <a:spcPts val="600"/>
              </a:spcAft>
              <a:buClr>
                <a:schemeClr val="accent1"/>
              </a:buClr>
              <a:buSzPct val="80000"/>
              <a:buFont typeface="Wingdings" panose="05000000000000000000" pitchFamily="2" charset="2"/>
              <a:buChar char="§"/>
              <a:defRPr sz="3200" b="0"/>
            </a:lvl2pPr>
            <a:lvl3pPr marL="914240" indent="-231606">
              <a:lnSpc>
                <a:spcPct val="105000"/>
              </a:lnSpc>
              <a:spcBef>
                <a:spcPts val="600"/>
              </a:spcBef>
              <a:spcAft>
                <a:spcPts val="600"/>
              </a:spcAft>
              <a:buClr>
                <a:srgbClr val="EF9A1D"/>
              </a:buClr>
              <a:buSzPct val="80000"/>
              <a:buFont typeface="Wingdings" panose="05000000000000000000" pitchFamily="2" charset="2"/>
              <a:buChar char="§"/>
              <a:defRPr sz="3000" b="0"/>
            </a:lvl3pPr>
            <a:lvl4pPr marL="1218987" indent="-231606">
              <a:lnSpc>
                <a:spcPct val="105000"/>
              </a:lnSpc>
              <a:spcBef>
                <a:spcPts val="600"/>
              </a:spcBef>
              <a:spcAft>
                <a:spcPts val="600"/>
              </a:spcAft>
              <a:buClr>
                <a:srgbClr val="ED9411"/>
              </a:buClr>
              <a:buSzPct val="80000"/>
              <a:buFont typeface="Wingdings" panose="05000000000000000000" pitchFamily="2" charset="2"/>
              <a:buChar char="§"/>
              <a:defRPr sz="2800" b="0"/>
            </a:lvl4pPr>
            <a:lvl5pPr marL="1523733" indent="-231606">
              <a:lnSpc>
                <a:spcPct val="105000"/>
              </a:lnSpc>
              <a:spcBef>
                <a:spcPts val="600"/>
              </a:spcBef>
              <a:spcAft>
                <a:spcPts val="600"/>
              </a:spcAft>
              <a:buClr>
                <a:srgbClr val="E28D10"/>
              </a:buClr>
              <a:buSzPct val="80000"/>
              <a:buFont typeface="Wingdings" panose="05000000000000000000" pitchFamily="2" charset="2"/>
              <a:buChar char="§"/>
              <a:defRPr sz="2600" b="0"/>
            </a:lvl5pPr>
            <a:lvl6pPr marL="1828480" indent="-231606">
              <a:lnSpc>
                <a:spcPct val="90000"/>
              </a:lnSpc>
              <a:spcBef>
                <a:spcPts val="800"/>
              </a:spcBef>
              <a:buClr>
                <a:schemeClr val="accent1"/>
              </a:buClr>
              <a:buSzPct val="80000"/>
              <a:buFont typeface="Arial" pitchFamily="34" charset="0"/>
              <a:buChar char="•"/>
              <a:defRPr sz="2000"/>
            </a:lvl6pPr>
            <a:lvl7pPr marL="2133227" indent="-231606">
              <a:lnSpc>
                <a:spcPct val="90000"/>
              </a:lnSpc>
              <a:spcBef>
                <a:spcPts val="800"/>
              </a:spcBef>
              <a:buClr>
                <a:schemeClr val="accent1"/>
              </a:buClr>
              <a:buSzPct val="80000"/>
              <a:buFont typeface="Arial" pitchFamily="34" charset="0"/>
              <a:buChar char="•"/>
              <a:defRPr sz="2000"/>
            </a:lvl7pPr>
            <a:lvl8pPr marL="2437972" indent="-231606">
              <a:lnSpc>
                <a:spcPct val="90000"/>
              </a:lnSpc>
              <a:spcBef>
                <a:spcPts val="800"/>
              </a:spcBef>
              <a:buClr>
                <a:schemeClr val="accent1"/>
              </a:buClr>
              <a:buSzPct val="80000"/>
              <a:buFont typeface="Arial" pitchFamily="34" charset="0"/>
              <a:buChar char="•"/>
              <a:defRPr sz="2000" baseline="0"/>
            </a:lvl8pPr>
            <a:lvl9pPr marL="2742720" indent="-231606">
              <a:lnSpc>
                <a:spcPct val="90000"/>
              </a:lnSpc>
              <a:spcBef>
                <a:spcPts val="800"/>
              </a:spcBef>
              <a:buClr>
                <a:schemeClr val="accent1"/>
              </a:buClr>
              <a:buSzPct val="80000"/>
              <a:buFont typeface="Arial" pitchFamily="34" charset="0"/>
              <a:buChar char="•"/>
              <a:defRPr sz="2000" baseline="0"/>
            </a:lvl9pPr>
          </a:lstStyle>
          <a:p>
            <a:r>
              <a:rPr lang="en-US" sz="1300" dirty="0">
                <a:solidFill>
                  <a:schemeClr val="tx1"/>
                </a:solidFill>
                <a:effectLst/>
              </a:rPr>
              <a:t>PUSH1 0x80 PUSH1 0x40 MSTORE CALLVALUE DUP1 ISZERO PUSH2 0x10 JUMPI PUSH1 0x0 DUP1 REVERT JUMPDEST POP PUSH2 0x139 DUP1 PUSH2 0x20 PUSH1 0x0 CODECOPY PUSH1 0x0 RETURN INVALID PUSH1 0x80 PUSH1 0x40 MSTORE PUSH1 0x4 CALLDATASIZE LT PUSH2 0x3B JUMPI PUSH1 0x0 CALLDATALOAD PUSH29 0x100000000000000000000000000000000000000000000000000000000 SWAP1 DIV DUP1 PUSH4 0x942AE0A7 EQ PUSH2 0x40 JUMPI JUMPDEST PUSH1 0x0 DUP1 REVERT JUMPDEST CALLVALUE DUP1 ISZERO PUSH2 0x4C JUMPI PUSH1 0x0 DUP1 REVERT JUMPDEST POP PUSH2 0x55 PUSH2 0xD0 JUMP JUMPDEST PUSH1 0x40 MLOAD DUP1 </a:t>
            </a:r>
            <a:r>
              <a:rPr lang="en-US" sz="1300" dirty="0" err="1">
                <a:solidFill>
                  <a:schemeClr val="tx1"/>
                </a:solidFill>
                <a:effectLst/>
              </a:rPr>
              <a:t>DUP1</a:t>
            </a:r>
            <a:r>
              <a:rPr lang="en-US" sz="1300" dirty="0">
                <a:solidFill>
                  <a:schemeClr val="tx1"/>
                </a:solidFill>
                <a:effectLst/>
              </a:rPr>
              <a:t> PUSH1 0x20 ADD DUP3 DUP2 SUB DUP3 MSTORE DUP4 DUP2 </a:t>
            </a:r>
            <a:r>
              <a:rPr lang="en-US" sz="1300" dirty="0" err="1">
                <a:solidFill>
                  <a:schemeClr val="tx1"/>
                </a:solidFill>
                <a:effectLst/>
              </a:rPr>
              <a:t>DUP2</a:t>
            </a:r>
            <a:r>
              <a:rPr lang="en-US" sz="1300" dirty="0">
                <a:solidFill>
                  <a:schemeClr val="tx1"/>
                </a:solidFill>
                <a:effectLst/>
              </a:rPr>
              <a:t> MLOAD DUP2 MSTORE PUSH1 0x20 ADD SWAP2 POP DUP1 MLOAD SWAP1 PUSH1 0x20 ADD SWAP1 DUP1 DUP4 </a:t>
            </a:r>
            <a:r>
              <a:rPr lang="en-US" sz="1300" dirty="0" err="1">
                <a:solidFill>
                  <a:schemeClr val="tx1"/>
                </a:solidFill>
                <a:effectLst/>
              </a:rPr>
              <a:t>DUP4</a:t>
            </a:r>
            <a:r>
              <a:rPr lang="en-US" sz="1300" dirty="0">
                <a:solidFill>
                  <a:schemeClr val="tx1"/>
                </a:solidFill>
                <a:effectLst/>
              </a:rPr>
              <a:t> PUSH1 0x0 JUMPDEST DUP4 DUP2 LT ISZERO PUSH2 0x95 JUMPI DUP1 DUP3 ADD MLOAD DUP2 DUP5 ADD MSTORE PUSH1 0x20 DUP2 ADD SWAP1 POP PUSH2 0x7A JUMP JUMPDEST POP </a:t>
            </a:r>
            <a:r>
              <a:rPr lang="en-US" sz="1300" dirty="0" err="1">
                <a:solidFill>
                  <a:schemeClr val="tx1"/>
                </a:solidFill>
                <a:effectLst/>
              </a:rPr>
              <a:t>POP</a:t>
            </a:r>
            <a:r>
              <a:rPr lang="en-US" sz="1300" dirty="0">
                <a:solidFill>
                  <a:schemeClr val="tx1"/>
                </a:solidFill>
                <a:effectLst/>
              </a:rPr>
              <a:t> </a:t>
            </a:r>
            <a:r>
              <a:rPr lang="en-US" sz="1300" dirty="0" err="1">
                <a:solidFill>
                  <a:schemeClr val="tx1"/>
                </a:solidFill>
                <a:effectLst/>
              </a:rPr>
              <a:t>POP</a:t>
            </a:r>
            <a:r>
              <a:rPr lang="en-US" sz="1300" dirty="0">
                <a:solidFill>
                  <a:schemeClr val="tx1"/>
                </a:solidFill>
                <a:effectLst/>
              </a:rPr>
              <a:t> </a:t>
            </a:r>
            <a:r>
              <a:rPr lang="en-US" sz="1300" dirty="0" err="1">
                <a:solidFill>
                  <a:schemeClr val="tx1"/>
                </a:solidFill>
                <a:effectLst/>
              </a:rPr>
              <a:t>POP</a:t>
            </a:r>
            <a:r>
              <a:rPr lang="en-US" sz="1300" dirty="0">
                <a:solidFill>
                  <a:schemeClr val="tx1"/>
                </a:solidFill>
                <a:effectLst/>
              </a:rPr>
              <a:t> SWAP1 POP SWAP1 DUP2 ADD SWAP1 PUSH1 0x1F AND DUP1 ISZERO PUSH2 0xC2 JUMPI DUP1 DUP3 SUB DUP1 MLOAD PUSH1 0x1 DUP4 PUSH1 0x20 SUB PUSH2 0x100 EXP SUB NOT AND DUP2 MSTORE PUSH1 0x20 ADD SWAP2 POP JUMPDEST POP SWAP3 POP </a:t>
            </a:r>
            <a:r>
              <a:rPr lang="en-US" sz="1300" dirty="0" err="1">
                <a:solidFill>
                  <a:schemeClr val="tx1"/>
                </a:solidFill>
                <a:effectLst/>
              </a:rPr>
              <a:t>POP</a:t>
            </a:r>
            <a:r>
              <a:rPr lang="en-US" sz="1300" dirty="0">
                <a:solidFill>
                  <a:schemeClr val="tx1"/>
                </a:solidFill>
                <a:effectLst/>
              </a:rPr>
              <a:t> </a:t>
            </a:r>
            <a:r>
              <a:rPr lang="en-US" sz="1300" dirty="0" err="1">
                <a:solidFill>
                  <a:schemeClr val="tx1"/>
                </a:solidFill>
                <a:effectLst/>
              </a:rPr>
              <a:t>POP</a:t>
            </a:r>
            <a:r>
              <a:rPr lang="en-US" sz="1300" dirty="0">
                <a:solidFill>
                  <a:schemeClr val="tx1"/>
                </a:solidFill>
                <a:effectLst/>
              </a:rPr>
              <a:t> PUSH1 0x40 MLOAD DUP1 SWAP2 SUB SWAP1 RETURN JUMPDEST PUSH1 0x60 PUSH1 0x40 DUP1 MLOAD SWAP1 DUP2 ADD PUSH1 0x40 MSTORE DUP1 PUSH1 0xA DUP2 MSTORE PUSH1 0x20 ADD PUSH32 0x48656C6C6F576F726C6400000000000000000000000000000000000000000000 DUP2 MSTORE POP SWAP1 POP SWAP1 JUMP INVALID LOG1 PUSH6 0x627A7A723058 KECCAK256 0xab EXTCODECOPY DUP7 0xa5 DUP14 0xe7 0x47 LOG1 STOP 0xe5 PUSH26 0x4501244A4347870B0E4FD36DD0B4EA6F7C2F5834FA0029000000</a:t>
            </a:r>
          </a:p>
        </p:txBody>
      </p:sp>
      <p:sp>
        <p:nvSpPr>
          <p:cNvPr id="3" name="Title 2"/>
          <p:cNvSpPr>
            <a:spLocks noGrp="1"/>
          </p:cNvSpPr>
          <p:nvPr>
            <p:ph type="title"/>
          </p:nvPr>
        </p:nvSpPr>
        <p:spPr/>
        <p:txBody>
          <a:bodyPr/>
          <a:lstStyle/>
          <a:p>
            <a:r>
              <a:rPr lang="en-US" noProof="1"/>
              <a:t>Ethereum</a:t>
            </a:r>
            <a:r>
              <a:rPr lang="en-US" dirty="0"/>
              <a:t> Virtual Machine</a:t>
            </a:r>
          </a:p>
        </p:txBody>
      </p:sp>
    </p:spTree>
    <p:extLst>
      <p:ext uri="{BB962C8B-B14F-4D97-AF65-F5344CB8AC3E}">
        <p14:creationId xmlns:p14="http://schemas.microsoft.com/office/powerpoint/2010/main" val="366625066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Shape 205"/>
          <p:cNvSpPr txBox="1">
            <a:spLocks noGrp="1"/>
          </p:cNvSpPr>
          <p:nvPr>
            <p:ph type="body" sz="quarter" idx="10"/>
          </p:nvPr>
        </p:nvSpPr>
        <p:spPr>
          <a:xfrm>
            <a:off x="142804" y="859705"/>
            <a:ext cx="8399376" cy="4272600"/>
          </a:xfrm>
          <a:prstGeom prst="rect">
            <a:avLst/>
          </a:prstGeom>
        </p:spPr>
        <p:txBody>
          <a:bodyPr spcFirstLastPara="1" wrap="square" lIns="68575" tIns="68575" rIns="68575" bIns="68575" anchor="t" anchorCtr="0">
            <a:noAutofit/>
          </a:bodyPr>
          <a:lstStyle/>
          <a:p>
            <a:pPr marL="406400" indent="-342900">
              <a:spcBef>
                <a:spcPts val="500"/>
              </a:spcBef>
              <a:spcAft>
                <a:spcPts val="0"/>
              </a:spcAft>
              <a:buClr>
                <a:schemeClr val="tx1"/>
              </a:buClr>
              <a:buSzPts val="2600"/>
            </a:pPr>
            <a:r>
              <a:rPr lang="en-GB" sz="2400" dirty="0"/>
              <a:t>Contracts </a:t>
            </a:r>
            <a:r>
              <a:rPr lang="en-GB" sz="2400" b="1" dirty="0">
                <a:solidFill>
                  <a:schemeClr val="bg1"/>
                </a:solidFill>
              </a:rPr>
              <a:t>aren’t free</a:t>
            </a:r>
            <a:r>
              <a:rPr lang="en-GB" sz="2400" dirty="0"/>
              <a:t>!</a:t>
            </a:r>
            <a:endParaRPr lang="bg-BG" sz="2400" dirty="0"/>
          </a:p>
          <a:p>
            <a:pPr marL="406400" indent="-342900">
              <a:spcBef>
                <a:spcPts val="500"/>
              </a:spcBef>
              <a:spcAft>
                <a:spcPts val="0"/>
              </a:spcAft>
              <a:buClr>
                <a:schemeClr val="tx1"/>
              </a:buClr>
              <a:buSzPts val="2600"/>
            </a:pPr>
            <a:r>
              <a:rPr lang="en-US" sz="2400" dirty="0"/>
              <a:t>Gas is not another currency</a:t>
            </a:r>
            <a:endParaRPr lang="bg-BG" sz="2400" dirty="0"/>
          </a:p>
          <a:p>
            <a:pPr marL="406400" indent="-342900">
              <a:spcBef>
                <a:spcPts val="500"/>
              </a:spcBef>
              <a:spcAft>
                <a:spcPts val="0"/>
              </a:spcAft>
              <a:buClr>
                <a:schemeClr val="tx1"/>
              </a:buClr>
              <a:buSzPts val="2600"/>
            </a:pPr>
            <a:r>
              <a:rPr lang="en-US" sz="2400" dirty="0"/>
              <a:t>Gas is a measurement unit of complexity of the transaction</a:t>
            </a:r>
            <a:endParaRPr lang="bg-BG" sz="2400" dirty="0"/>
          </a:p>
          <a:p>
            <a:pPr marL="406400" indent="-342900">
              <a:spcBef>
                <a:spcPts val="500"/>
              </a:spcBef>
              <a:spcAft>
                <a:spcPts val="0"/>
              </a:spcAft>
              <a:buClr>
                <a:schemeClr val="tx1"/>
              </a:buClr>
              <a:buSzPts val="2600"/>
            </a:pPr>
            <a:r>
              <a:rPr lang="en-GB" sz="2400" b="1" dirty="0">
                <a:solidFill>
                  <a:schemeClr val="bg1"/>
                </a:solidFill>
              </a:rPr>
              <a:t>Example</a:t>
            </a:r>
            <a:r>
              <a:rPr lang="en-GB" sz="2400" dirty="0"/>
              <a:t>: Add or subtract two integers 1 million times costs </a:t>
            </a:r>
            <a:br>
              <a:rPr lang="en-GB" sz="2400" dirty="0"/>
            </a:br>
            <a:r>
              <a:rPr lang="en-US" sz="2400" dirty="0" smtClean="0"/>
              <a:t>3,000,000 </a:t>
            </a:r>
            <a:r>
              <a:rPr lang="en-US" sz="2400" dirty="0"/>
              <a:t>Gas</a:t>
            </a:r>
            <a:endParaRPr lang="bg-BG" sz="2400" dirty="0"/>
          </a:p>
          <a:p>
            <a:pPr marL="406400" indent="-342900">
              <a:spcBef>
                <a:spcPts val="500"/>
              </a:spcBef>
              <a:spcAft>
                <a:spcPts val="0"/>
              </a:spcAft>
              <a:buClr>
                <a:schemeClr val="tx1"/>
              </a:buClr>
              <a:buSzPts val="2600"/>
            </a:pPr>
            <a:r>
              <a:rPr lang="en-GB" sz="2400" dirty="0"/>
              <a:t>Gas price:</a:t>
            </a:r>
            <a:endParaRPr sz="2400" dirty="0"/>
          </a:p>
          <a:p>
            <a:pPr marL="908050" lvl="1" indent="-342900">
              <a:spcBef>
                <a:spcPts val="0"/>
              </a:spcBef>
              <a:spcAft>
                <a:spcPts val="0"/>
              </a:spcAft>
              <a:buClr>
                <a:schemeClr val="tx1"/>
              </a:buClr>
              <a:buSzPts val="1900"/>
            </a:pPr>
            <a:r>
              <a:rPr lang="en-GB" sz="2000" b="1" dirty="0">
                <a:solidFill>
                  <a:schemeClr val="bg1"/>
                </a:solidFill>
              </a:rPr>
              <a:t>Dynamic</a:t>
            </a:r>
            <a:endParaRPr lang="bg-BG" sz="2000" b="1" dirty="0">
              <a:solidFill>
                <a:schemeClr val="bg1"/>
              </a:solidFill>
            </a:endParaRPr>
          </a:p>
          <a:p>
            <a:pPr marL="908050" lvl="1" indent="-342900">
              <a:spcBef>
                <a:spcPts val="0"/>
              </a:spcBef>
              <a:spcAft>
                <a:spcPts val="0"/>
              </a:spcAft>
              <a:buClr>
                <a:schemeClr val="tx1"/>
              </a:buClr>
              <a:buSzPts val="1900"/>
            </a:pPr>
            <a:r>
              <a:rPr lang="en-US" sz="2000" b="1" dirty="0">
                <a:solidFill>
                  <a:schemeClr val="bg1"/>
                </a:solidFill>
              </a:rPr>
              <a:t>https://ethgasstation.info/</a:t>
            </a:r>
            <a:endParaRPr sz="2000" b="1" dirty="0">
              <a:solidFill>
                <a:schemeClr val="bg1"/>
              </a:solidFill>
            </a:endParaRPr>
          </a:p>
        </p:txBody>
      </p:sp>
      <p:sp>
        <p:nvSpPr>
          <p:cNvPr id="206" name="Shape 206"/>
          <p:cNvSpPr txBox="1">
            <a:spLocks noGrp="1"/>
          </p:cNvSpPr>
          <p:nvPr>
            <p:ph type="title"/>
          </p:nvPr>
        </p:nvSpPr>
        <p:spPr>
          <a:prstGeom prst="rect">
            <a:avLst/>
          </a:prstGeom>
        </p:spPr>
        <p:txBody>
          <a:bodyPr spcFirstLastPara="1" wrap="square" lIns="68575" tIns="68575" rIns="68575" bIns="68575" anchor="ctr" anchorCtr="0">
            <a:noAutofit/>
          </a:bodyPr>
          <a:lstStyle/>
          <a:p>
            <a:pPr marL="0" lvl="0" indent="0">
              <a:spcBef>
                <a:spcPts val="0"/>
              </a:spcBef>
              <a:spcAft>
                <a:spcPts val="0"/>
              </a:spcAft>
              <a:buNone/>
            </a:pPr>
            <a:r>
              <a:rPr lang="en-GB" dirty="0"/>
              <a:t>Gas – Fuel of the </a:t>
            </a:r>
            <a:r>
              <a:rPr lang="en-GB" noProof="1"/>
              <a:t>Blockchain</a:t>
            </a:r>
          </a:p>
        </p:txBody>
      </p:sp>
      <p:sp>
        <p:nvSpPr>
          <p:cNvPr id="207" name="Shape 207"/>
          <p:cNvSpPr/>
          <p:nvPr/>
        </p:nvSpPr>
        <p:spPr>
          <a:xfrm>
            <a:off x="6712225" y="3002941"/>
            <a:ext cx="2074967" cy="2024034"/>
          </a:xfrm>
          <a:prstGeom prst="roundRect">
            <a:avLst>
              <a:gd name="adj" fmla="val 16667"/>
            </a:avLst>
          </a:prstGeom>
          <a:solidFill>
            <a:schemeClr val="lt2"/>
          </a:solidFill>
          <a:ln w="9525" cap="flat" cmpd="sng">
            <a:solidFill>
              <a:schemeClr val="dk2"/>
            </a:solid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dirty="0"/>
          </a:p>
        </p:txBody>
      </p:sp>
      <p:pic>
        <p:nvPicPr>
          <p:cNvPr id="208" name="Shape 208"/>
          <p:cNvPicPr preferRelativeResize="0"/>
          <p:nvPr/>
        </p:nvPicPr>
        <p:blipFill>
          <a:blip r:embed="rId3">
            <a:alphaModFix/>
          </a:blip>
          <a:stretch>
            <a:fillRect/>
          </a:stretch>
        </p:blipFill>
        <p:spPr>
          <a:xfrm>
            <a:off x="6864626" y="3002941"/>
            <a:ext cx="1786942" cy="1877309"/>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5">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05">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0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 grpId="0" uiExpand="1"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Shape 132"/>
          <p:cNvSpPr txBox="1">
            <a:spLocks noGrp="1"/>
          </p:cNvSpPr>
          <p:nvPr>
            <p:ph type="body" sz="quarter" idx="10"/>
          </p:nvPr>
        </p:nvSpPr>
        <p:spPr>
          <a:xfrm>
            <a:off x="144038" y="1428750"/>
            <a:ext cx="8855923" cy="2451359"/>
          </a:xfrm>
          <a:prstGeom prst="rect">
            <a:avLst/>
          </a:prstGeom>
          <a:noFill/>
          <a:ln>
            <a:noFill/>
          </a:ln>
        </p:spPr>
        <p:txBody>
          <a:bodyPr spcFirstLastPara="1" wrap="square" lIns="81025" tIns="27000" rIns="81025" bIns="27000" anchor="t" anchorCtr="0">
            <a:noAutofit/>
          </a:bodyPr>
          <a:lstStyle/>
          <a:p>
            <a:pPr marL="0" marR="0" lvl="0" indent="0" algn="ctr" rtl="0">
              <a:lnSpc>
                <a:spcPct val="105000"/>
              </a:lnSpc>
              <a:spcBef>
                <a:spcPts val="0"/>
              </a:spcBef>
              <a:spcAft>
                <a:spcPts val="0"/>
              </a:spcAft>
              <a:buClr>
                <a:srgbClr val="F2B254"/>
              </a:buClr>
              <a:buSzPts val="5400"/>
              <a:buFont typeface="Noto Sans Symbols"/>
              <a:buNone/>
            </a:pPr>
            <a:r>
              <a:rPr lang="en-GB" sz="5400" b="1" i="0" u="none" strike="noStrike" cap="none" dirty="0">
                <a:solidFill>
                  <a:schemeClr val="bg1"/>
                </a:solidFill>
                <a:latin typeface="Calibri"/>
                <a:ea typeface="Calibri"/>
                <a:cs typeface="Calibri"/>
                <a:sym typeface="Calibri"/>
              </a:rPr>
              <a:t>sli.do</a:t>
            </a:r>
            <a:r>
              <a:rPr lang="en-GB" sz="4500" b="1" i="0" u="none" strike="noStrike" cap="none" dirty="0">
                <a:solidFill>
                  <a:schemeClr val="lt1"/>
                </a:solidFill>
                <a:latin typeface="Calibri"/>
                <a:ea typeface="Calibri"/>
                <a:cs typeface="Calibri"/>
                <a:sym typeface="Calibri"/>
              </a:rPr>
              <a:t/>
            </a:r>
            <a:br>
              <a:rPr lang="en-GB" sz="4500" b="1" i="0" u="none" strike="noStrike" cap="none" dirty="0">
                <a:solidFill>
                  <a:schemeClr val="lt1"/>
                </a:solidFill>
                <a:latin typeface="Calibri"/>
                <a:ea typeface="Calibri"/>
                <a:cs typeface="Calibri"/>
                <a:sym typeface="Calibri"/>
              </a:rPr>
            </a:br>
            <a:r>
              <a:rPr lang="en-GB" sz="8600" b="1" i="0" u="none" strike="noStrike" cap="none" dirty="0">
                <a:latin typeface="Calibri"/>
                <a:ea typeface="Calibri"/>
                <a:cs typeface="Calibri"/>
                <a:sym typeface="Calibri"/>
              </a:rPr>
              <a:t>#</a:t>
            </a:r>
            <a:r>
              <a:rPr lang="en-GB" sz="8600" b="1" dirty="0"/>
              <a:t>SContracts</a:t>
            </a:r>
            <a:endParaRPr sz="4500" b="1" i="0" u="none" strike="noStrike" cap="none" dirty="0">
              <a:solidFill>
                <a:schemeClr val="lt1"/>
              </a:solidFill>
              <a:latin typeface="Calibri"/>
              <a:ea typeface="Calibri"/>
              <a:cs typeface="Calibri"/>
              <a:sym typeface="Calibri"/>
            </a:endParaRPr>
          </a:p>
          <a:p>
            <a:pPr marL="228600" marR="0" lvl="0" indent="-63500" algn="l" rtl="0">
              <a:lnSpc>
                <a:spcPct val="105000"/>
              </a:lnSpc>
              <a:spcBef>
                <a:spcPts val="900"/>
              </a:spcBef>
              <a:spcAft>
                <a:spcPts val="0"/>
              </a:spcAft>
              <a:buClr>
                <a:srgbClr val="F2B254"/>
              </a:buClr>
              <a:buSzPts val="2600"/>
              <a:buFont typeface="Noto Sans Symbols"/>
              <a:buNone/>
            </a:pPr>
            <a:endParaRPr sz="2600" b="0" i="0" u="none" strike="noStrike" cap="none" dirty="0">
              <a:solidFill>
                <a:schemeClr val="lt1"/>
              </a:solidFill>
              <a:latin typeface="Calibri"/>
              <a:ea typeface="Calibri"/>
              <a:cs typeface="Calibri"/>
              <a:sym typeface="Calibri"/>
            </a:endParaRPr>
          </a:p>
        </p:txBody>
      </p:sp>
      <p:sp>
        <p:nvSpPr>
          <p:cNvPr id="133" name="Shape 133"/>
          <p:cNvSpPr txBox="1">
            <a:spLocks noGrp="1"/>
          </p:cNvSpPr>
          <p:nvPr>
            <p:ph type="title"/>
          </p:nvPr>
        </p:nvSpPr>
        <p:spPr>
          <a:prstGeom prst="rect">
            <a:avLst/>
          </a:prstGeom>
          <a:noFill/>
          <a:ln>
            <a:noFill/>
          </a:ln>
        </p:spPr>
        <p:txBody>
          <a:bodyPr spcFirstLastPara="1" wrap="square" lIns="81025" tIns="27000" rIns="81025" bIns="27000" anchor="ctr" anchorCtr="0">
            <a:noAutofit/>
          </a:bodyPr>
          <a:lstStyle/>
          <a:p>
            <a:pPr marL="0" marR="0" lvl="0" indent="0" algn="l" rtl="0">
              <a:lnSpc>
                <a:spcPct val="90000"/>
              </a:lnSpc>
              <a:spcBef>
                <a:spcPts val="0"/>
              </a:spcBef>
              <a:spcAft>
                <a:spcPts val="0"/>
              </a:spcAft>
              <a:buClr>
                <a:srgbClr val="F3BE60"/>
              </a:buClr>
              <a:buSzPts val="3000"/>
              <a:buFont typeface="Calibri"/>
              <a:buNone/>
            </a:pPr>
            <a:r>
              <a:rPr lang="en-GB" sz="3000" b="1" i="0" u="none" strike="noStrike" cap="none" dirty="0">
                <a:latin typeface="Calibri"/>
                <a:ea typeface="Calibri"/>
                <a:cs typeface="Calibri"/>
                <a:sym typeface="Calibri"/>
              </a:rPr>
              <a:t>Questions</a:t>
            </a:r>
            <a:endParaRPr sz="1100" dirty="0"/>
          </a:p>
        </p:txBody>
      </p:sp>
    </p:spTree>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Shape 205"/>
          <p:cNvSpPr txBox="1">
            <a:spLocks noGrp="1"/>
          </p:cNvSpPr>
          <p:nvPr>
            <p:ph type="body" sz="quarter" idx="10"/>
          </p:nvPr>
        </p:nvSpPr>
        <p:spPr>
          <a:xfrm>
            <a:off x="141650" y="754375"/>
            <a:ext cx="8399376" cy="4272600"/>
          </a:xfrm>
          <a:prstGeom prst="rect">
            <a:avLst/>
          </a:prstGeom>
        </p:spPr>
        <p:txBody>
          <a:bodyPr spcFirstLastPara="1" wrap="square" lIns="68575" tIns="68575" rIns="68575" bIns="68575" anchor="t" anchorCtr="0">
            <a:noAutofit/>
          </a:bodyPr>
          <a:lstStyle/>
          <a:p>
            <a:pPr lvl="0">
              <a:buClr>
                <a:schemeClr val="tx1"/>
              </a:buClr>
            </a:pPr>
            <a:r>
              <a:rPr lang="en-US" sz="2800" dirty="0"/>
              <a:t>Gas is measured and paid for </a:t>
            </a:r>
            <a:r>
              <a:rPr lang="en-US" sz="2800" b="1" dirty="0">
                <a:solidFill>
                  <a:schemeClr val="bg1"/>
                </a:solidFill>
              </a:rPr>
              <a:t>each contract operation</a:t>
            </a:r>
          </a:p>
          <a:p>
            <a:pPr lvl="1">
              <a:buClr>
                <a:schemeClr val="tx1"/>
              </a:buClr>
            </a:pPr>
            <a:r>
              <a:rPr lang="en-US" dirty="0"/>
              <a:t>Every transaction to a contract or contract creation</a:t>
            </a:r>
            <a:endParaRPr lang="en-US" sz="2800" b="1" dirty="0">
              <a:solidFill>
                <a:srgbClr val="FFD966"/>
              </a:solidFill>
            </a:endParaRPr>
          </a:p>
          <a:p>
            <a:pPr lvl="0">
              <a:spcBef>
                <a:spcPts val="0"/>
              </a:spcBef>
              <a:buClr>
                <a:schemeClr val="tx1"/>
              </a:buClr>
            </a:pPr>
            <a:r>
              <a:rPr lang="en-US" sz="2800" dirty="0"/>
              <a:t>The </a:t>
            </a:r>
            <a:r>
              <a:rPr lang="en-US" sz="2800" b="1" dirty="0">
                <a:solidFill>
                  <a:schemeClr val="bg1"/>
                </a:solidFill>
              </a:rPr>
              <a:t>gas price </a:t>
            </a:r>
            <a:r>
              <a:rPr lang="en-US" sz="2800" dirty="0"/>
              <a:t>is set by the caller (you)</a:t>
            </a:r>
          </a:p>
          <a:p>
            <a:pPr lvl="1">
              <a:spcBef>
                <a:spcPts val="0"/>
              </a:spcBef>
              <a:buClr>
                <a:schemeClr val="tx1"/>
              </a:buClr>
            </a:pPr>
            <a:r>
              <a:rPr lang="en-US" b="1" dirty="0">
                <a:solidFill>
                  <a:schemeClr val="bg1"/>
                </a:solidFill>
              </a:rPr>
              <a:t>Too low </a:t>
            </a:r>
            <a:r>
              <a:rPr lang="en-US" dirty="0"/>
              <a:t>and miners will ignore your </a:t>
            </a:r>
            <a:r>
              <a:rPr lang="en-US" noProof="1"/>
              <a:t>tx</a:t>
            </a:r>
            <a:r>
              <a:rPr lang="en-US" dirty="0"/>
              <a:t>!</a:t>
            </a:r>
          </a:p>
          <a:p>
            <a:pPr lvl="1">
              <a:spcBef>
                <a:spcPts val="0"/>
              </a:spcBef>
              <a:buClr>
                <a:schemeClr val="tx1"/>
              </a:buClr>
            </a:pPr>
            <a:r>
              <a:rPr lang="en-US" dirty="0"/>
              <a:t>The lower the price, </a:t>
            </a:r>
            <a:r>
              <a:rPr lang="en-US" b="1" dirty="0">
                <a:solidFill>
                  <a:schemeClr val="bg1"/>
                </a:solidFill>
              </a:rPr>
              <a:t>the more time</a:t>
            </a:r>
            <a:r>
              <a:rPr lang="en-US" dirty="0"/>
              <a:t> it will take for a miner to include the </a:t>
            </a:r>
            <a:r>
              <a:rPr lang="en-US" noProof="1"/>
              <a:t>tx</a:t>
            </a:r>
            <a:r>
              <a:rPr lang="en-US" dirty="0"/>
              <a:t> in a block</a:t>
            </a:r>
          </a:p>
          <a:p>
            <a:pPr marL="450850" indent="-342900">
              <a:spcBef>
                <a:spcPts val="0"/>
              </a:spcBef>
              <a:buClr>
                <a:schemeClr val="tx1"/>
              </a:buClr>
            </a:pPr>
            <a:r>
              <a:rPr lang="en-US" sz="2800" dirty="0"/>
              <a:t>All transactions cost 21000 Gas as a base</a:t>
            </a:r>
          </a:p>
          <a:p>
            <a:pPr marL="450850" indent="-342900">
              <a:spcBef>
                <a:spcPts val="0"/>
              </a:spcBef>
              <a:buClr>
                <a:schemeClr val="tx1"/>
              </a:buClr>
            </a:pPr>
            <a:r>
              <a:rPr lang="en-US" sz="2800" dirty="0"/>
              <a:t>Operations in </a:t>
            </a:r>
            <a:r>
              <a:rPr lang="en-US" sz="2800" noProof="1"/>
              <a:t>Ethereum</a:t>
            </a:r>
            <a:r>
              <a:rPr lang="en-US" sz="2800" dirty="0"/>
              <a:t> cost </a:t>
            </a:r>
            <a:r>
              <a:rPr lang="en-US" sz="2800" b="1" noProof="1">
                <a:solidFill>
                  <a:schemeClr val="bg1"/>
                </a:solidFill>
              </a:rPr>
              <a:t>gas_price</a:t>
            </a:r>
            <a:r>
              <a:rPr lang="en-US" sz="2800" b="1" dirty="0">
                <a:solidFill>
                  <a:schemeClr val="bg1"/>
                </a:solidFill>
              </a:rPr>
              <a:t> * </a:t>
            </a:r>
            <a:r>
              <a:rPr lang="en-US" sz="2800" b="1" noProof="1">
                <a:solidFill>
                  <a:schemeClr val="bg1"/>
                </a:solidFill>
              </a:rPr>
              <a:t>gas_used</a:t>
            </a:r>
          </a:p>
          <a:p>
            <a:pPr marL="450850" indent="-342900">
              <a:spcBef>
                <a:spcPts val="0"/>
              </a:spcBef>
              <a:buClr>
                <a:schemeClr val="tx1"/>
              </a:buClr>
            </a:pPr>
            <a:endParaRPr lang="en-US" sz="2400" dirty="0"/>
          </a:p>
          <a:p>
            <a:pPr lvl="1">
              <a:spcBef>
                <a:spcPts val="0"/>
              </a:spcBef>
              <a:buClr>
                <a:schemeClr val="tx1"/>
              </a:buClr>
            </a:pPr>
            <a:endParaRPr lang="en-US" sz="2200" dirty="0"/>
          </a:p>
        </p:txBody>
      </p:sp>
      <p:sp>
        <p:nvSpPr>
          <p:cNvPr id="206" name="Shape 206"/>
          <p:cNvSpPr txBox="1">
            <a:spLocks noGrp="1"/>
          </p:cNvSpPr>
          <p:nvPr>
            <p:ph type="title"/>
          </p:nvPr>
        </p:nvSpPr>
        <p:spPr>
          <a:prstGeom prst="rect">
            <a:avLst/>
          </a:prstGeom>
        </p:spPr>
        <p:txBody>
          <a:bodyPr spcFirstLastPara="1" wrap="square" lIns="68575" tIns="68575" rIns="68575" bIns="68575" anchor="ctr" anchorCtr="0">
            <a:noAutofit/>
          </a:bodyPr>
          <a:lstStyle/>
          <a:p>
            <a:pPr lvl="0"/>
            <a:r>
              <a:rPr lang="en-GB" dirty="0"/>
              <a:t>Gas Payments</a:t>
            </a:r>
            <a:endParaRPr lang="en-GB" noProof="1"/>
          </a:p>
        </p:txBody>
      </p:sp>
    </p:spTree>
    <p:extLst>
      <p:ext uri="{BB962C8B-B14F-4D97-AF65-F5344CB8AC3E}">
        <p14:creationId xmlns:p14="http://schemas.microsoft.com/office/powerpoint/2010/main" val="811300885"/>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0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5">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5">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0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 grpId="0" uiExpand="1"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42801" y="897094"/>
            <a:ext cx="9054207" cy="3900800"/>
          </a:xfrm>
        </p:spPr>
        <p:txBody>
          <a:bodyPr/>
          <a:lstStyle/>
          <a:p>
            <a:pPr>
              <a:buClr>
                <a:schemeClr val="tx1"/>
              </a:buClr>
            </a:pPr>
            <a:r>
              <a:rPr lang="en-US" sz="2400" dirty="0"/>
              <a:t>add two numbers together 1 million times</a:t>
            </a:r>
          </a:p>
          <a:p>
            <a:pPr>
              <a:buClr>
                <a:schemeClr val="tx1"/>
              </a:buClr>
            </a:pPr>
            <a:r>
              <a:rPr lang="en-US" sz="2400" b="1" dirty="0">
                <a:solidFill>
                  <a:schemeClr val="bg1"/>
                </a:solidFill>
              </a:rPr>
              <a:t>4 </a:t>
            </a:r>
            <a:r>
              <a:rPr lang="en-US" sz="2400" b="1" noProof="1">
                <a:solidFill>
                  <a:schemeClr val="bg1"/>
                </a:solidFill>
              </a:rPr>
              <a:t>Gwei</a:t>
            </a:r>
            <a:r>
              <a:rPr lang="en-US" sz="2400" b="1" dirty="0">
                <a:solidFill>
                  <a:schemeClr val="bg1"/>
                </a:solidFill>
              </a:rPr>
              <a:t> * 3,000,000 = 0.012 ETH = </a:t>
            </a:r>
            <a:r>
              <a:rPr lang="en-US" sz="2400" b="1" dirty="0" smtClean="0">
                <a:solidFill>
                  <a:schemeClr val="bg1"/>
                </a:solidFill>
              </a:rPr>
              <a:t>~ $1.32</a:t>
            </a:r>
            <a:endParaRPr lang="en-US" sz="2400" dirty="0"/>
          </a:p>
          <a:p>
            <a:pPr>
              <a:buClr>
                <a:schemeClr val="tx1"/>
              </a:buClr>
            </a:pPr>
            <a:r>
              <a:rPr lang="en-US" sz="2400" dirty="0"/>
              <a:t>add two numbers together 1 million times in Python in 0.04 seconds</a:t>
            </a:r>
          </a:p>
          <a:p>
            <a:pPr>
              <a:buClr>
                <a:schemeClr val="tx1"/>
              </a:buClr>
            </a:pPr>
            <a:r>
              <a:rPr lang="en-US" sz="2400" dirty="0"/>
              <a:t>Amazon charges $0.0059/hour for their cheapest EC2 instance</a:t>
            </a:r>
          </a:p>
          <a:p>
            <a:pPr>
              <a:buClr>
                <a:schemeClr val="tx1"/>
              </a:buClr>
            </a:pPr>
            <a:r>
              <a:rPr lang="en-US" sz="2400" b="1" dirty="0">
                <a:solidFill>
                  <a:schemeClr val="bg1"/>
                </a:solidFill>
              </a:rPr>
              <a:t>$</a:t>
            </a:r>
            <a:r>
              <a:rPr lang="en-US" sz="2400" dirty="0"/>
              <a:t>0.000000066 for the operation</a:t>
            </a:r>
          </a:p>
          <a:p>
            <a:pPr>
              <a:buClr>
                <a:schemeClr val="tx1"/>
              </a:buClr>
            </a:pPr>
            <a:r>
              <a:rPr lang="en-US" sz="2400" dirty="0"/>
              <a:t>Compared to </a:t>
            </a:r>
            <a:r>
              <a:rPr lang="en-US" sz="2400" dirty="0" smtClean="0">
                <a:solidFill>
                  <a:schemeClr val="bg1"/>
                </a:solidFill>
              </a:rPr>
              <a:t>$1.32 </a:t>
            </a:r>
            <a:r>
              <a:rPr lang="en-US" sz="2400" dirty="0"/>
              <a:t>it’s </a:t>
            </a:r>
            <a:r>
              <a:rPr lang="en-US" sz="2400" b="1" dirty="0" smtClean="0">
                <a:solidFill>
                  <a:schemeClr val="bg1"/>
                </a:solidFill>
              </a:rPr>
              <a:t>20 </a:t>
            </a:r>
            <a:r>
              <a:rPr lang="en-US" sz="2400" b="1" dirty="0">
                <a:solidFill>
                  <a:schemeClr val="bg1"/>
                </a:solidFill>
              </a:rPr>
              <a:t>million times more expensive</a:t>
            </a:r>
          </a:p>
        </p:txBody>
      </p:sp>
      <p:sp>
        <p:nvSpPr>
          <p:cNvPr id="3" name="Title 2"/>
          <p:cNvSpPr>
            <a:spLocks noGrp="1"/>
          </p:cNvSpPr>
          <p:nvPr>
            <p:ph type="title"/>
          </p:nvPr>
        </p:nvSpPr>
        <p:spPr/>
        <p:txBody>
          <a:bodyPr/>
          <a:lstStyle/>
          <a:p>
            <a:r>
              <a:rPr lang="en-US" dirty="0"/>
              <a:t>Is it Really Expensive?</a:t>
            </a:r>
          </a:p>
        </p:txBody>
      </p:sp>
    </p:spTree>
    <p:extLst>
      <p:ext uri="{BB962C8B-B14F-4D97-AF65-F5344CB8AC3E}">
        <p14:creationId xmlns:p14="http://schemas.microsoft.com/office/powerpoint/2010/main" val="2831807154"/>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Shape 220"/>
          <p:cNvSpPr txBox="1">
            <a:spLocks noGrp="1"/>
          </p:cNvSpPr>
          <p:nvPr>
            <p:ph type="body" sz="quarter" idx="10"/>
          </p:nvPr>
        </p:nvSpPr>
        <p:spPr>
          <a:xfrm>
            <a:off x="142850" y="863347"/>
            <a:ext cx="8856000" cy="2703600"/>
          </a:xfrm>
          <a:prstGeom prst="rect">
            <a:avLst/>
          </a:prstGeom>
        </p:spPr>
        <p:txBody>
          <a:bodyPr spcFirstLastPara="1" wrap="square" lIns="68575" tIns="68575" rIns="68575" bIns="68575" anchor="t" anchorCtr="0">
            <a:noAutofit/>
          </a:bodyPr>
          <a:lstStyle/>
          <a:p>
            <a:pPr marL="520700" lvl="0" indent="-457200" rtl="0">
              <a:spcBef>
                <a:spcPts val="500"/>
              </a:spcBef>
              <a:spcAft>
                <a:spcPts val="0"/>
              </a:spcAft>
              <a:buClr>
                <a:schemeClr val="tx1"/>
              </a:buClr>
              <a:buSzPts val="2600"/>
            </a:pPr>
            <a:r>
              <a:rPr lang="en-GB" b="1" dirty="0">
                <a:solidFill>
                  <a:schemeClr val="bg1"/>
                </a:solidFill>
              </a:rPr>
              <a:t>Maximum allowed gas usage</a:t>
            </a:r>
            <a:r>
              <a:rPr lang="en-GB" dirty="0"/>
              <a:t> in a block</a:t>
            </a:r>
            <a:endParaRPr dirty="0"/>
          </a:p>
          <a:p>
            <a:pPr marL="914400" lvl="1" indent="-349250" rtl="0">
              <a:spcBef>
                <a:spcPts val="0"/>
              </a:spcBef>
              <a:spcAft>
                <a:spcPts val="0"/>
              </a:spcAft>
              <a:buClr>
                <a:schemeClr val="tx1"/>
              </a:buClr>
              <a:buSzPts val="1900"/>
            </a:pPr>
            <a:r>
              <a:rPr lang="en-GB" dirty="0"/>
              <a:t>-&gt; sum of all gas spendings of all TXs in the block</a:t>
            </a:r>
            <a:endParaRPr dirty="0"/>
          </a:p>
          <a:p>
            <a:pPr marL="914400" lvl="1" indent="-349250" rtl="0">
              <a:spcBef>
                <a:spcPts val="0"/>
              </a:spcBef>
              <a:spcAft>
                <a:spcPts val="0"/>
              </a:spcAft>
              <a:buClr>
                <a:schemeClr val="tx1"/>
              </a:buClr>
              <a:buSzPts val="1900"/>
            </a:pPr>
            <a:r>
              <a:rPr lang="en-GB" dirty="0"/>
              <a:t>-&gt; it is also maximum allowed gas spendings in a single TX</a:t>
            </a:r>
            <a:endParaRPr dirty="0"/>
          </a:p>
          <a:p>
            <a:pPr marL="520700" lvl="0" indent="-457200" rtl="0">
              <a:spcBef>
                <a:spcPts val="0"/>
              </a:spcBef>
              <a:spcAft>
                <a:spcPts val="0"/>
              </a:spcAft>
              <a:buClr>
                <a:schemeClr val="tx1"/>
              </a:buClr>
              <a:buSzPts val="2600"/>
            </a:pPr>
            <a:r>
              <a:rPr lang="en-GB" dirty="0"/>
              <a:t>The block creator can </a:t>
            </a:r>
            <a:r>
              <a:rPr lang="en-GB" b="1" dirty="0">
                <a:solidFill>
                  <a:schemeClr val="bg1"/>
                </a:solidFill>
              </a:rPr>
              <a:t>change</a:t>
            </a:r>
            <a:r>
              <a:rPr lang="en-GB" dirty="0"/>
              <a:t> the limit by a small </a:t>
            </a:r>
            <a:r>
              <a:rPr lang="en-GB" b="1" dirty="0">
                <a:solidFill>
                  <a:schemeClr val="bg1"/>
                </a:solidFill>
              </a:rPr>
              <a:t>factor</a:t>
            </a:r>
            <a:endParaRPr b="1" dirty="0">
              <a:solidFill>
                <a:schemeClr val="bg1"/>
              </a:solidFill>
            </a:endParaRPr>
          </a:p>
          <a:p>
            <a:pPr marL="520700" lvl="0" indent="-457200" rtl="0">
              <a:spcBef>
                <a:spcPts val="0"/>
              </a:spcBef>
              <a:spcAft>
                <a:spcPts val="0"/>
              </a:spcAft>
              <a:buClr>
                <a:schemeClr val="tx1"/>
              </a:buClr>
              <a:buSzPts val="2600"/>
            </a:pPr>
            <a:r>
              <a:rPr lang="en-GB" b="1" u="sng" dirty="0">
                <a:solidFill>
                  <a:schemeClr val="bg1"/>
                </a:solidFill>
              </a:rPr>
              <a:t>Do not</a:t>
            </a:r>
            <a:r>
              <a:rPr lang="en-GB" b="1" dirty="0">
                <a:solidFill>
                  <a:schemeClr val="bg1"/>
                </a:solidFill>
              </a:rPr>
              <a:t> reach the limit!</a:t>
            </a:r>
            <a:endParaRPr b="1" dirty="0">
              <a:solidFill>
                <a:schemeClr val="bg1"/>
              </a:solidFill>
            </a:endParaRPr>
          </a:p>
          <a:p>
            <a:pPr marL="914400" lvl="1" indent="-349250" rtl="0">
              <a:spcBef>
                <a:spcPts val="0"/>
              </a:spcBef>
              <a:spcAft>
                <a:spcPts val="0"/>
              </a:spcAft>
              <a:buClr>
                <a:schemeClr val="tx1"/>
              </a:buClr>
              <a:buSzPts val="1900"/>
            </a:pPr>
            <a:r>
              <a:rPr lang="en-GB" dirty="0"/>
              <a:t>Current contract execution will be terminated</a:t>
            </a:r>
            <a:endParaRPr dirty="0"/>
          </a:p>
          <a:p>
            <a:pPr marL="914400" lvl="1" indent="-349250">
              <a:spcBef>
                <a:spcPts val="0"/>
              </a:spcBef>
              <a:spcAft>
                <a:spcPts val="0"/>
              </a:spcAft>
              <a:buClr>
                <a:schemeClr val="tx1"/>
              </a:buClr>
              <a:buSzPts val="1900"/>
            </a:pPr>
            <a:r>
              <a:rPr lang="en-GB" dirty="0"/>
              <a:t>Any changes to the contract’s state will be reverted</a:t>
            </a:r>
            <a:endParaRPr dirty="0"/>
          </a:p>
        </p:txBody>
      </p:sp>
      <p:sp>
        <p:nvSpPr>
          <p:cNvPr id="221" name="Shape 221"/>
          <p:cNvSpPr txBox="1">
            <a:spLocks noGrp="1"/>
          </p:cNvSpPr>
          <p:nvPr>
            <p:ph type="title"/>
          </p:nvPr>
        </p:nvSpPr>
        <p:spPr>
          <a:prstGeom prst="rect">
            <a:avLst/>
          </a:prstGeom>
        </p:spPr>
        <p:txBody>
          <a:bodyPr spcFirstLastPara="1" wrap="square" lIns="68575" tIns="68575" rIns="68575" bIns="68575" anchor="ctr" anchorCtr="0">
            <a:noAutofit/>
          </a:bodyPr>
          <a:lstStyle/>
          <a:p>
            <a:pPr marL="0" lvl="0" indent="0">
              <a:spcBef>
                <a:spcPts val="0"/>
              </a:spcBef>
              <a:spcAft>
                <a:spcPts val="0"/>
              </a:spcAft>
              <a:buNone/>
            </a:pPr>
            <a:r>
              <a:rPr lang="en-GB" dirty="0"/>
              <a:t>Gas Limit</a:t>
            </a:r>
            <a:endParaRPr dirty="0"/>
          </a:p>
        </p:txBody>
      </p:sp>
      <p:pic>
        <p:nvPicPr>
          <p:cNvPr id="3" name="Picture 2">
            <a:extLst>
              <a:ext uri="{FF2B5EF4-FFF2-40B4-BE49-F238E27FC236}">
                <a16:creationId xmlns:a16="http://schemas.microsoft.com/office/drawing/2014/main" id="{5070DBCE-BB4B-4D52-A505-E48C0C9B58B5}"/>
              </a:ext>
            </a:extLst>
          </p:cNvPr>
          <p:cNvPicPr>
            <a:picLocks noChangeAspect="1"/>
          </p:cNvPicPr>
          <p:nvPr/>
        </p:nvPicPr>
        <p:blipFill>
          <a:blip r:embed="rId3"/>
          <a:stretch>
            <a:fillRect/>
          </a:stretch>
        </p:blipFill>
        <p:spPr>
          <a:xfrm>
            <a:off x="6939509" y="2934586"/>
            <a:ext cx="2500869" cy="2500869"/>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20">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0">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20">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20">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20">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20">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0" grpId="0" uiExpand="1"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Shape 227"/>
          <p:cNvSpPr txBox="1">
            <a:spLocks noGrp="1"/>
          </p:cNvSpPr>
          <p:nvPr>
            <p:ph type="body" sz="quarter" idx="10"/>
          </p:nvPr>
        </p:nvSpPr>
        <p:spPr>
          <a:xfrm>
            <a:off x="142848" y="863350"/>
            <a:ext cx="7934351" cy="4177800"/>
          </a:xfrm>
          <a:prstGeom prst="rect">
            <a:avLst/>
          </a:prstGeom>
        </p:spPr>
        <p:txBody>
          <a:bodyPr spcFirstLastPara="1" wrap="square" lIns="68575" tIns="68575" rIns="68575" bIns="68575" anchor="t" anchorCtr="0">
            <a:noAutofit/>
          </a:bodyPr>
          <a:lstStyle/>
          <a:p>
            <a:pPr marL="520700" lvl="0" indent="-457200" rtl="0">
              <a:spcBef>
                <a:spcPts val="500"/>
              </a:spcBef>
              <a:spcAft>
                <a:spcPts val="0"/>
              </a:spcAft>
              <a:buClr>
                <a:schemeClr val="tx1"/>
              </a:buClr>
              <a:buSzPts val="2600"/>
            </a:pPr>
            <a:r>
              <a:rPr lang="en-GB" dirty="0"/>
              <a:t>Anything that changes the blockchain state:</a:t>
            </a:r>
            <a:endParaRPr dirty="0"/>
          </a:p>
          <a:p>
            <a:pPr marL="914400" lvl="1" indent="-349250" rtl="0">
              <a:spcBef>
                <a:spcPts val="0"/>
              </a:spcBef>
              <a:spcAft>
                <a:spcPts val="0"/>
              </a:spcAft>
              <a:buClr>
                <a:schemeClr val="tx1"/>
              </a:buClr>
              <a:buSzPts val="1900"/>
            </a:pPr>
            <a:r>
              <a:rPr lang="en-GB" b="1" dirty="0">
                <a:solidFill>
                  <a:schemeClr val="bg1"/>
                </a:solidFill>
              </a:rPr>
              <a:t>Writing</a:t>
            </a:r>
            <a:r>
              <a:rPr lang="en-GB" dirty="0">
                <a:solidFill>
                  <a:srgbClr val="FFD966"/>
                </a:solidFill>
              </a:rPr>
              <a:t> </a:t>
            </a:r>
            <a:r>
              <a:rPr lang="en-GB" dirty="0"/>
              <a:t>to contract’s memory</a:t>
            </a:r>
            <a:endParaRPr dirty="0"/>
          </a:p>
          <a:p>
            <a:pPr marL="914400" lvl="1" indent="-349250" rtl="0">
              <a:spcBef>
                <a:spcPts val="0"/>
              </a:spcBef>
              <a:spcAft>
                <a:spcPts val="0"/>
              </a:spcAft>
              <a:buClr>
                <a:schemeClr val="tx1"/>
              </a:buClr>
              <a:buSzPts val="1900"/>
            </a:pPr>
            <a:r>
              <a:rPr lang="en-GB" b="1" dirty="0">
                <a:solidFill>
                  <a:schemeClr val="bg1"/>
                </a:solidFill>
              </a:rPr>
              <a:t>Execution</a:t>
            </a:r>
            <a:r>
              <a:rPr lang="en-GB" dirty="0">
                <a:solidFill>
                  <a:srgbClr val="FFD966"/>
                </a:solidFill>
              </a:rPr>
              <a:t> </a:t>
            </a:r>
            <a:r>
              <a:rPr lang="en-GB" dirty="0"/>
              <a:t>of contract logic</a:t>
            </a:r>
            <a:endParaRPr dirty="0"/>
          </a:p>
          <a:p>
            <a:pPr marL="914400" lvl="1" indent="-349250" rtl="0">
              <a:spcBef>
                <a:spcPts val="0"/>
              </a:spcBef>
              <a:spcAft>
                <a:spcPts val="0"/>
              </a:spcAft>
              <a:buClr>
                <a:schemeClr val="tx1"/>
              </a:buClr>
              <a:buSzPts val="1900"/>
            </a:pPr>
            <a:r>
              <a:rPr lang="en-GB" b="1" dirty="0">
                <a:solidFill>
                  <a:schemeClr val="bg1"/>
                </a:solidFill>
              </a:rPr>
              <a:t>Uploading</a:t>
            </a:r>
            <a:r>
              <a:rPr lang="en-GB" dirty="0">
                <a:solidFill>
                  <a:srgbClr val="FFD966"/>
                </a:solidFill>
              </a:rPr>
              <a:t> </a:t>
            </a:r>
            <a:r>
              <a:rPr lang="en-GB" dirty="0"/>
              <a:t>data to blockchain (contract publishing)</a:t>
            </a:r>
            <a:endParaRPr dirty="0"/>
          </a:p>
        </p:txBody>
      </p:sp>
      <p:sp>
        <p:nvSpPr>
          <p:cNvPr id="228" name="Shape 228"/>
          <p:cNvSpPr txBox="1">
            <a:spLocks noGrp="1"/>
          </p:cNvSpPr>
          <p:nvPr>
            <p:ph type="title"/>
          </p:nvPr>
        </p:nvSpPr>
        <p:spPr>
          <a:prstGeom prst="rect">
            <a:avLst/>
          </a:prstGeom>
        </p:spPr>
        <p:txBody>
          <a:bodyPr spcFirstLastPara="1" wrap="square" lIns="68575" tIns="68575" rIns="68575" bIns="68575" anchor="ctr" anchorCtr="0">
            <a:noAutofit/>
          </a:bodyPr>
          <a:lstStyle/>
          <a:p>
            <a:pPr marL="0" lvl="0" indent="0">
              <a:spcBef>
                <a:spcPts val="0"/>
              </a:spcBef>
              <a:spcAft>
                <a:spcPts val="0"/>
              </a:spcAft>
              <a:buNone/>
            </a:pPr>
            <a:r>
              <a:rPr lang="en-GB" dirty="0"/>
              <a:t>Operations That Cost Gas</a:t>
            </a:r>
            <a:endParaRPr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60849" y="2736077"/>
            <a:ext cx="2352882" cy="1882306"/>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Shape 234"/>
          <p:cNvSpPr txBox="1">
            <a:spLocks noGrp="1"/>
          </p:cNvSpPr>
          <p:nvPr>
            <p:ph type="body" sz="quarter" idx="10"/>
          </p:nvPr>
        </p:nvSpPr>
        <p:spPr>
          <a:xfrm>
            <a:off x="142804" y="870908"/>
            <a:ext cx="5562212" cy="4177800"/>
          </a:xfrm>
          <a:prstGeom prst="rect">
            <a:avLst/>
          </a:prstGeom>
        </p:spPr>
        <p:txBody>
          <a:bodyPr spcFirstLastPara="1" wrap="square" lIns="68575" tIns="68575" rIns="68575" bIns="68575" anchor="t" anchorCtr="0">
            <a:noAutofit/>
          </a:bodyPr>
          <a:lstStyle/>
          <a:p>
            <a:pPr marL="520700" lvl="0" indent="-457200" rtl="0">
              <a:spcBef>
                <a:spcPts val="500"/>
              </a:spcBef>
              <a:spcAft>
                <a:spcPts val="0"/>
              </a:spcAft>
              <a:buClr>
                <a:schemeClr val="tx1"/>
              </a:buClr>
              <a:buSzPts val="2600"/>
            </a:pPr>
            <a:r>
              <a:rPr lang="en-GB" dirty="0"/>
              <a:t>Anything not requiring changes, like:</a:t>
            </a:r>
            <a:endParaRPr dirty="0"/>
          </a:p>
          <a:p>
            <a:pPr marL="914400" lvl="1" indent="-349250" rtl="0">
              <a:spcBef>
                <a:spcPts val="0"/>
              </a:spcBef>
              <a:spcAft>
                <a:spcPts val="0"/>
              </a:spcAft>
              <a:buClr>
                <a:schemeClr val="tx1"/>
              </a:buClr>
              <a:buSzPts val="1900"/>
            </a:pPr>
            <a:r>
              <a:rPr lang="en-GB" b="1" dirty="0">
                <a:solidFill>
                  <a:schemeClr val="bg1"/>
                </a:solidFill>
              </a:rPr>
              <a:t>Reading</a:t>
            </a:r>
            <a:r>
              <a:rPr lang="en-GB" dirty="0">
                <a:solidFill>
                  <a:srgbClr val="FFD966"/>
                </a:solidFill>
              </a:rPr>
              <a:t> </a:t>
            </a:r>
            <a:r>
              <a:rPr lang="en-GB" dirty="0"/>
              <a:t>blockchain data </a:t>
            </a:r>
            <a:r>
              <a:rPr lang="bg-BG" dirty="0"/>
              <a:t/>
            </a:r>
            <a:br>
              <a:rPr lang="bg-BG" dirty="0"/>
            </a:br>
            <a:r>
              <a:rPr lang="en-GB" dirty="0"/>
              <a:t>(contracts, their memory, …)</a:t>
            </a:r>
            <a:endParaRPr dirty="0"/>
          </a:p>
          <a:p>
            <a:pPr marL="914400" lvl="1" indent="-349250">
              <a:spcBef>
                <a:spcPts val="0"/>
              </a:spcBef>
              <a:spcAft>
                <a:spcPts val="0"/>
              </a:spcAft>
              <a:buClr>
                <a:schemeClr val="tx1"/>
              </a:buClr>
              <a:buSzPts val="1900"/>
            </a:pPr>
            <a:r>
              <a:rPr lang="en-GB" dirty="0"/>
              <a:t>A contract </a:t>
            </a:r>
            <a:r>
              <a:rPr lang="en-GB" b="1" dirty="0">
                <a:solidFill>
                  <a:schemeClr val="bg1"/>
                </a:solidFill>
              </a:rPr>
              <a:t>staying</a:t>
            </a:r>
            <a:r>
              <a:rPr lang="en-GB" dirty="0">
                <a:solidFill>
                  <a:srgbClr val="FFD966"/>
                </a:solidFill>
              </a:rPr>
              <a:t> </a:t>
            </a:r>
            <a:r>
              <a:rPr lang="en-GB" dirty="0"/>
              <a:t>on the </a:t>
            </a:r>
            <a:r>
              <a:rPr lang="bg-BG" dirty="0"/>
              <a:t/>
            </a:r>
            <a:br>
              <a:rPr lang="bg-BG" dirty="0"/>
            </a:br>
            <a:r>
              <a:rPr lang="en-GB" dirty="0"/>
              <a:t>blockchain</a:t>
            </a:r>
            <a:endParaRPr dirty="0"/>
          </a:p>
        </p:txBody>
      </p:sp>
      <p:sp>
        <p:nvSpPr>
          <p:cNvPr id="235" name="Shape 235"/>
          <p:cNvSpPr txBox="1">
            <a:spLocks noGrp="1"/>
          </p:cNvSpPr>
          <p:nvPr>
            <p:ph type="title"/>
          </p:nvPr>
        </p:nvSpPr>
        <p:spPr>
          <a:prstGeom prst="rect">
            <a:avLst/>
          </a:prstGeom>
        </p:spPr>
        <p:txBody>
          <a:bodyPr spcFirstLastPara="1" wrap="square" lIns="68575" tIns="68575" rIns="68575" bIns="68575" anchor="ctr" anchorCtr="0">
            <a:noAutofit/>
          </a:bodyPr>
          <a:lstStyle/>
          <a:p>
            <a:pPr marL="0" lvl="0" indent="0">
              <a:spcBef>
                <a:spcPts val="0"/>
              </a:spcBef>
              <a:spcAft>
                <a:spcPts val="0"/>
              </a:spcAft>
              <a:buNone/>
            </a:pPr>
            <a:r>
              <a:rPr lang="en-GB" dirty="0"/>
              <a:t>Free Operations</a:t>
            </a:r>
            <a:endParaRPr dirty="0"/>
          </a:p>
        </p:txBody>
      </p:sp>
      <p:pic>
        <p:nvPicPr>
          <p:cNvPr id="4" name="Shape 236" descr="Image result for free png"/>
          <p:cNvPicPr preferRelativeResize="0"/>
          <p:nvPr/>
        </p:nvPicPr>
        <p:blipFill rotWithShape="1">
          <a:blip r:embed="rId3">
            <a:alphaModFix/>
          </a:blip>
          <a:srcRect/>
          <a:stretch/>
        </p:blipFill>
        <p:spPr>
          <a:xfrm>
            <a:off x="5405325" y="1416425"/>
            <a:ext cx="3084825" cy="2310651"/>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Shape 241"/>
          <p:cNvSpPr txBox="1">
            <a:spLocks noGrp="1"/>
          </p:cNvSpPr>
          <p:nvPr>
            <p:ph type="body" sz="quarter" idx="10"/>
          </p:nvPr>
        </p:nvSpPr>
        <p:spPr>
          <a:xfrm>
            <a:off x="142802" y="897094"/>
            <a:ext cx="8863572" cy="3900800"/>
          </a:xfrm>
          <a:prstGeom prst="rect">
            <a:avLst/>
          </a:prstGeom>
        </p:spPr>
        <p:txBody>
          <a:bodyPr spcFirstLastPara="1" wrap="square" lIns="68575" tIns="68575" rIns="68575" bIns="68575" anchor="t" anchorCtr="0">
            <a:noAutofit/>
          </a:bodyPr>
          <a:lstStyle/>
          <a:p>
            <a:pPr marL="520700" lvl="0" indent="-457200" rtl="0">
              <a:spcBef>
                <a:spcPts val="500"/>
              </a:spcBef>
              <a:spcAft>
                <a:spcPts val="0"/>
              </a:spcAft>
              <a:buClr>
                <a:schemeClr val="tx1"/>
              </a:buClr>
              <a:buSzPts val="2600"/>
            </a:pPr>
            <a:r>
              <a:rPr lang="en-GB" b="1" dirty="0">
                <a:solidFill>
                  <a:schemeClr val="bg1"/>
                </a:solidFill>
              </a:rPr>
              <a:t>Do not, if possible:</a:t>
            </a:r>
            <a:endParaRPr b="1" dirty="0">
              <a:solidFill>
                <a:schemeClr val="bg1"/>
              </a:solidFill>
            </a:endParaRPr>
          </a:p>
          <a:p>
            <a:pPr marL="914400" lvl="1" indent="-349250" rtl="0">
              <a:spcBef>
                <a:spcPts val="0"/>
              </a:spcBef>
              <a:spcAft>
                <a:spcPts val="0"/>
              </a:spcAft>
              <a:buClr>
                <a:schemeClr val="tx1"/>
              </a:buClr>
              <a:buSzPts val="1900"/>
            </a:pPr>
            <a:r>
              <a:rPr lang="en-GB" dirty="0"/>
              <a:t>Write code with </a:t>
            </a:r>
            <a:r>
              <a:rPr lang="en-GB" b="1" dirty="0">
                <a:solidFill>
                  <a:schemeClr val="bg1"/>
                </a:solidFill>
              </a:rPr>
              <a:t>loops</a:t>
            </a:r>
            <a:r>
              <a:rPr lang="en-GB" dirty="0">
                <a:solidFill>
                  <a:srgbClr val="FFD966"/>
                </a:solidFill>
              </a:rPr>
              <a:t> </a:t>
            </a:r>
            <a:r>
              <a:rPr lang="en-GB" dirty="0"/>
              <a:t>(no guarantee that gas won’t run out)</a:t>
            </a:r>
            <a:endParaRPr dirty="0"/>
          </a:p>
          <a:p>
            <a:pPr marL="914400" lvl="1" indent="-349250" rtl="0">
              <a:spcBef>
                <a:spcPts val="0"/>
              </a:spcBef>
              <a:spcAft>
                <a:spcPts val="0"/>
              </a:spcAft>
              <a:buClr>
                <a:schemeClr val="tx1"/>
              </a:buClr>
              <a:buSzPts val="1900"/>
            </a:pPr>
            <a:r>
              <a:rPr lang="en-GB" b="1" dirty="0">
                <a:solidFill>
                  <a:schemeClr val="bg1"/>
                </a:solidFill>
              </a:rPr>
              <a:t>Recursion</a:t>
            </a:r>
            <a:r>
              <a:rPr lang="en-GB" dirty="0">
                <a:solidFill>
                  <a:srgbClr val="FFD966"/>
                </a:solidFill>
              </a:rPr>
              <a:t> </a:t>
            </a:r>
            <a:r>
              <a:rPr lang="en-GB" dirty="0"/>
              <a:t>(function calling itself)</a:t>
            </a:r>
            <a:endParaRPr dirty="0"/>
          </a:p>
          <a:p>
            <a:pPr marL="914400" lvl="1" indent="-349250" rtl="0">
              <a:spcBef>
                <a:spcPts val="0"/>
              </a:spcBef>
              <a:spcAft>
                <a:spcPts val="0"/>
              </a:spcAft>
              <a:buClr>
                <a:schemeClr val="tx1"/>
              </a:buClr>
              <a:buSzPts val="1900"/>
            </a:pPr>
            <a:r>
              <a:rPr lang="en-GB" dirty="0"/>
              <a:t>Create </a:t>
            </a:r>
            <a:r>
              <a:rPr lang="en-GB" b="1" dirty="0">
                <a:solidFill>
                  <a:schemeClr val="bg1"/>
                </a:solidFill>
              </a:rPr>
              <a:t>large contracts </a:t>
            </a:r>
            <a:r>
              <a:rPr lang="en-GB" dirty="0"/>
              <a:t>(may not even publish)</a:t>
            </a:r>
            <a:endParaRPr dirty="0"/>
          </a:p>
          <a:p>
            <a:pPr marL="520700" lvl="0" indent="-457200">
              <a:spcBef>
                <a:spcPts val="0"/>
              </a:spcBef>
              <a:spcAft>
                <a:spcPts val="0"/>
              </a:spcAft>
              <a:buClr>
                <a:schemeClr val="tx1"/>
              </a:buClr>
              <a:buSzPts val="2600"/>
            </a:pPr>
            <a:r>
              <a:rPr lang="en-GB" dirty="0"/>
              <a:t>We’ll have a full lecture on optimizing later, but keep these in mind.</a:t>
            </a:r>
            <a:endParaRPr dirty="0"/>
          </a:p>
        </p:txBody>
      </p:sp>
      <p:sp>
        <p:nvSpPr>
          <p:cNvPr id="242" name="Shape 242"/>
          <p:cNvSpPr txBox="1">
            <a:spLocks noGrp="1"/>
          </p:cNvSpPr>
          <p:nvPr>
            <p:ph type="title"/>
          </p:nvPr>
        </p:nvSpPr>
        <p:spPr>
          <a:prstGeom prst="rect">
            <a:avLst/>
          </a:prstGeom>
        </p:spPr>
        <p:txBody>
          <a:bodyPr spcFirstLastPara="1" wrap="square" lIns="68575" tIns="68575" rIns="68575" bIns="68575" anchor="ctr" anchorCtr="0">
            <a:noAutofit/>
          </a:bodyPr>
          <a:lstStyle/>
          <a:p>
            <a:pPr marL="0" lvl="0" indent="0">
              <a:spcBef>
                <a:spcPts val="0"/>
              </a:spcBef>
              <a:spcAft>
                <a:spcPts val="0"/>
              </a:spcAft>
              <a:buNone/>
            </a:pPr>
            <a:r>
              <a:rPr lang="en-GB" dirty="0"/>
              <a:t>Beware! Easy to Hit the Limit</a:t>
            </a:r>
            <a:endParaRPr dirty="0"/>
          </a:p>
        </p:txBody>
      </p:sp>
    </p:spTree>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1">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1">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Shape 247"/>
          <p:cNvSpPr txBox="1">
            <a:spLocks noGrp="1"/>
          </p:cNvSpPr>
          <p:nvPr>
            <p:ph type="body" sz="quarter" idx="10"/>
          </p:nvPr>
        </p:nvSpPr>
        <p:spPr>
          <a:xfrm>
            <a:off x="19878" y="858760"/>
            <a:ext cx="5278326" cy="4177800"/>
          </a:xfrm>
          <a:prstGeom prst="rect">
            <a:avLst/>
          </a:prstGeom>
        </p:spPr>
        <p:txBody>
          <a:bodyPr spcFirstLastPara="1" wrap="square" lIns="68575" tIns="68575" rIns="68575" bIns="68575" anchor="t" anchorCtr="0">
            <a:noAutofit/>
          </a:bodyPr>
          <a:lstStyle/>
          <a:p>
            <a:pPr marL="520700" lvl="0" indent="-457200" rtl="0">
              <a:spcBef>
                <a:spcPts val="500"/>
              </a:spcBef>
              <a:spcAft>
                <a:spcPts val="0"/>
              </a:spcAft>
              <a:buClr>
                <a:schemeClr val="tx1"/>
              </a:buClr>
              <a:buSzPts val="2600"/>
            </a:pPr>
            <a:r>
              <a:rPr lang="en-GB" b="1" dirty="0">
                <a:solidFill>
                  <a:schemeClr val="bg1"/>
                </a:solidFill>
              </a:rPr>
              <a:t>Everything</a:t>
            </a:r>
            <a:r>
              <a:rPr lang="en-GB" dirty="0">
                <a:solidFill>
                  <a:srgbClr val="FFD966"/>
                </a:solidFill>
              </a:rPr>
              <a:t> </a:t>
            </a:r>
            <a:r>
              <a:rPr lang="en-GB" dirty="0"/>
              <a:t>on the blockchain is </a:t>
            </a:r>
            <a:r>
              <a:rPr lang="bg-BG" dirty="0"/>
              <a:t/>
            </a:r>
            <a:br>
              <a:rPr lang="bg-BG" dirty="0"/>
            </a:br>
            <a:r>
              <a:rPr lang="en-GB" b="1" dirty="0">
                <a:solidFill>
                  <a:schemeClr val="bg1"/>
                </a:solidFill>
              </a:rPr>
              <a:t>public</a:t>
            </a:r>
            <a:endParaRPr b="1" dirty="0">
              <a:solidFill>
                <a:schemeClr val="bg1"/>
              </a:solidFill>
            </a:endParaRPr>
          </a:p>
          <a:p>
            <a:pPr marL="520700" lvl="0" indent="-457200" rtl="0">
              <a:spcBef>
                <a:spcPts val="0"/>
              </a:spcBef>
              <a:spcAft>
                <a:spcPts val="0"/>
              </a:spcAft>
              <a:buClr>
                <a:schemeClr val="tx1"/>
              </a:buClr>
              <a:buSzPts val="2600"/>
            </a:pPr>
            <a:r>
              <a:rPr lang="en-GB" dirty="0"/>
              <a:t>Code (compiled) and any contract </a:t>
            </a:r>
            <a:r>
              <a:rPr lang="bg-BG" dirty="0"/>
              <a:t/>
            </a:r>
            <a:br>
              <a:rPr lang="bg-BG" dirty="0"/>
            </a:br>
            <a:r>
              <a:rPr lang="en-GB" dirty="0"/>
              <a:t>variables</a:t>
            </a:r>
            <a:endParaRPr dirty="0"/>
          </a:p>
          <a:p>
            <a:pPr marL="914400" lvl="1" indent="-349250" rtl="0">
              <a:spcBef>
                <a:spcPts val="0"/>
              </a:spcBef>
              <a:spcAft>
                <a:spcPts val="0"/>
              </a:spcAft>
              <a:buClr>
                <a:schemeClr val="tx1"/>
              </a:buClr>
              <a:buSzPts val="1900"/>
            </a:pPr>
            <a:r>
              <a:rPr lang="en-GB" dirty="0"/>
              <a:t>Can be used to find </a:t>
            </a:r>
            <a:r>
              <a:rPr lang="en-GB" b="1" dirty="0">
                <a:solidFill>
                  <a:schemeClr val="bg1"/>
                </a:solidFill>
              </a:rPr>
              <a:t>security holes </a:t>
            </a:r>
            <a:r>
              <a:rPr lang="en-GB" dirty="0"/>
              <a:t>in our contracts!</a:t>
            </a:r>
            <a:endParaRPr dirty="0"/>
          </a:p>
          <a:p>
            <a:pPr marL="520700" lvl="0" indent="-457200">
              <a:spcBef>
                <a:spcPts val="0"/>
              </a:spcBef>
              <a:spcAft>
                <a:spcPts val="0"/>
              </a:spcAft>
              <a:buClr>
                <a:schemeClr val="tx1"/>
              </a:buClr>
              <a:buSzPts val="2600"/>
            </a:pPr>
            <a:r>
              <a:rPr lang="en-GB" dirty="0"/>
              <a:t>All contracts, accounts, balances,</a:t>
            </a:r>
            <a:r>
              <a:rPr lang="bg-BG" dirty="0"/>
              <a:t/>
            </a:r>
            <a:br>
              <a:rPr lang="bg-BG" dirty="0"/>
            </a:br>
            <a:r>
              <a:rPr lang="en-GB" dirty="0"/>
              <a:t>transactions, ...</a:t>
            </a:r>
            <a:endParaRPr dirty="0"/>
          </a:p>
        </p:txBody>
      </p:sp>
      <p:sp>
        <p:nvSpPr>
          <p:cNvPr id="248" name="Shape 248"/>
          <p:cNvSpPr txBox="1">
            <a:spLocks noGrp="1"/>
          </p:cNvSpPr>
          <p:nvPr>
            <p:ph type="title"/>
          </p:nvPr>
        </p:nvSpPr>
        <p:spPr>
          <a:prstGeom prst="rect">
            <a:avLst/>
          </a:prstGeom>
        </p:spPr>
        <p:txBody>
          <a:bodyPr spcFirstLastPara="1" wrap="square" lIns="68575" tIns="68575" rIns="68575" bIns="68575" anchor="ctr" anchorCtr="0">
            <a:noAutofit/>
          </a:bodyPr>
          <a:lstStyle/>
          <a:p>
            <a:pPr lvl="0"/>
            <a:r>
              <a:rPr lang="en-GB" dirty="0"/>
              <a:t>Publicity</a:t>
            </a:r>
            <a:endParaRPr dirty="0"/>
          </a:p>
        </p:txBody>
      </p:sp>
      <p:pic>
        <p:nvPicPr>
          <p:cNvPr id="3" name="Picture 2">
            <a:extLst>
              <a:ext uri="{FF2B5EF4-FFF2-40B4-BE49-F238E27FC236}">
                <a16:creationId xmlns:a16="http://schemas.microsoft.com/office/drawing/2014/main" id="{577C0E3C-62D7-4CD0-9EA6-24B026BFC3C7}"/>
              </a:ext>
            </a:extLst>
          </p:cNvPr>
          <p:cNvPicPr>
            <a:picLocks noChangeAspect="1"/>
          </p:cNvPicPr>
          <p:nvPr/>
        </p:nvPicPr>
        <p:blipFill>
          <a:blip r:embed="rId3"/>
          <a:stretch>
            <a:fillRect/>
          </a:stretch>
        </p:blipFill>
        <p:spPr>
          <a:xfrm>
            <a:off x="5918791" y="1139845"/>
            <a:ext cx="2914708" cy="352249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7">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7">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47">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7" grpId="0" uiExpand="1"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Shape 254"/>
          <p:cNvSpPr txBox="1">
            <a:spLocks noGrp="1"/>
          </p:cNvSpPr>
          <p:nvPr>
            <p:ph type="body" sz="quarter" idx="10"/>
          </p:nvPr>
        </p:nvSpPr>
        <p:spPr>
          <a:xfrm>
            <a:off x="142849" y="863350"/>
            <a:ext cx="6322800" cy="4177800"/>
          </a:xfrm>
          <a:prstGeom prst="rect">
            <a:avLst/>
          </a:prstGeom>
        </p:spPr>
        <p:txBody>
          <a:bodyPr spcFirstLastPara="1" wrap="square" lIns="68575" tIns="68575" rIns="68575" bIns="68575" anchor="t" anchorCtr="0">
            <a:noAutofit/>
          </a:bodyPr>
          <a:lstStyle/>
          <a:p>
            <a:pPr marL="520700" lvl="0" indent="-457200" rtl="0">
              <a:spcBef>
                <a:spcPts val="500"/>
              </a:spcBef>
              <a:spcAft>
                <a:spcPts val="0"/>
              </a:spcAft>
              <a:buClr>
                <a:schemeClr val="tx1"/>
              </a:buClr>
              <a:buSzPts val="2600"/>
            </a:pPr>
            <a:r>
              <a:rPr lang="en-GB" dirty="0"/>
              <a:t>The blockchain guarantee</a:t>
            </a:r>
            <a:endParaRPr dirty="0"/>
          </a:p>
          <a:p>
            <a:pPr marL="914400" lvl="1" indent="-349250" rtl="0">
              <a:spcBef>
                <a:spcPts val="0"/>
              </a:spcBef>
              <a:spcAft>
                <a:spcPts val="0"/>
              </a:spcAft>
              <a:buClr>
                <a:schemeClr val="tx1"/>
              </a:buClr>
              <a:buSzPts val="1900"/>
            </a:pPr>
            <a:r>
              <a:rPr lang="en-GB" b="1" dirty="0">
                <a:solidFill>
                  <a:schemeClr val="bg1"/>
                </a:solidFill>
              </a:rPr>
              <a:t>100% uptime</a:t>
            </a:r>
            <a:endParaRPr b="1" dirty="0">
              <a:solidFill>
                <a:schemeClr val="bg1"/>
              </a:solidFill>
            </a:endParaRPr>
          </a:p>
          <a:p>
            <a:pPr marL="914400" lvl="1" indent="-349250" rtl="0">
              <a:spcBef>
                <a:spcPts val="0"/>
              </a:spcBef>
              <a:spcAft>
                <a:spcPts val="0"/>
              </a:spcAft>
              <a:buClr>
                <a:schemeClr val="tx1"/>
              </a:buClr>
              <a:buSzPts val="1900"/>
            </a:pPr>
            <a:r>
              <a:rPr lang="en-GB" b="1" dirty="0">
                <a:solidFill>
                  <a:schemeClr val="bg1"/>
                </a:solidFill>
              </a:rPr>
              <a:t>No censorship or control</a:t>
            </a:r>
            <a:endParaRPr b="1" dirty="0">
              <a:solidFill>
                <a:schemeClr val="bg1"/>
              </a:solidFill>
            </a:endParaRPr>
          </a:p>
          <a:p>
            <a:pPr marL="914400" lvl="1" indent="-349250" rtl="0">
              <a:spcBef>
                <a:spcPts val="0"/>
              </a:spcBef>
              <a:spcAft>
                <a:spcPts val="0"/>
              </a:spcAft>
              <a:buClr>
                <a:schemeClr val="tx1"/>
              </a:buClr>
              <a:buSzPts val="1900"/>
            </a:pPr>
            <a:r>
              <a:rPr lang="en-GB" dirty="0"/>
              <a:t>Completely </a:t>
            </a:r>
            <a:r>
              <a:rPr lang="en-GB" b="1" dirty="0">
                <a:solidFill>
                  <a:schemeClr val="bg1"/>
                </a:solidFill>
              </a:rPr>
              <a:t>autonomous</a:t>
            </a:r>
            <a:endParaRPr b="1" dirty="0">
              <a:solidFill>
                <a:schemeClr val="bg1"/>
              </a:solidFill>
            </a:endParaRPr>
          </a:p>
          <a:p>
            <a:pPr marL="914400" lvl="1" indent="-349250" rtl="0">
              <a:spcBef>
                <a:spcPts val="0"/>
              </a:spcBef>
              <a:spcAft>
                <a:spcPts val="0"/>
              </a:spcAft>
              <a:buClr>
                <a:schemeClr val="tx1"/>
              </a:buClr>
              <a:buSzPts val="1900"/>
            </a:pPr>
            <a:r>
              <a:rPr lang="en-GB" b="1" dirty="0">
                <a:solidFill>
                  <a:schemeClr val="bg1"/>
                </a:solidFill>
              </a:rPr>
              <a:t>Unlimited life</a:t>
            </a:r>
            <a:endParaRPr b="1" dirty="0">
              <a:solidFill>
                <a:schemeClr val="bg1"/>
              </a:solidFill>
            </a:endParaRPr>
          </a:p>
          <a:p>
            <a:pPr marL="520700" lvl="0" indent="-457200" rtl="0">
              <a:spcBef>
                <a:spcPts val="0"/>
              </a:spcBef>
              <a:spcAft>
                <a:spcPts val="0"/>
              </a:spcAft>
              <a:buClr>
                <a:schemeClr val="tx1"/>
              </a:buClr>
              <a:buSzPts val="2600"/>
            </a:pPr>
            <a:r>
              <a:rPr lang="en-GB" dirty="0"/>
              <a:t>Easily </a:t>
            </a:r>
            <a:r>
              <a:rPr lang="en-GB" b="1" dirty="0">
                <a:solidFill>
                  <a:schemeClr val="bg1"/>
                </a:solidFill>
              </a:rPr>
              <a:t>accessible</a:t>
            </a:r>
            <a:r>
              <a:rPr lang="en-GB" dirty="0">
                <a:solidFill>
                  <a:srgbClr val="FFD966"/>
                </a:solidFill>
              </a:rPr>
              <a:t> </a:t>
            </a:r>
            <a:r>
              <a:rPr lang="en-GB" dirty="0"/>
              <a:t>(no need for servers)</a:t>
            </a:r>
            <a:endParaRPr dirty="0"/>
          </a:p>
          <a:p>
            <a:pPr marL="520700" lvl="0" indent="-457200" rtl="0">
              <a:spcBef>
                <a:spcPts val="0"/>
              </a:spcBef>
              <a:spcAft>
                <a:spcPts val="0"/>
              </a:spcAft>
              <a:buClr>
                <a:schemeClr val="tx1"/>
              </a:buClr>
              <a:buSzPts val="2600"/>
            </a:pPr>
            <a:r>
              <a:rPr lang="en-GB" dirty="0"/>
              <a:t>Easy to </a:t>
            </a:r>
            <a:r>
              <a:rPr lang="en-GB" b="1" dirty="0">
                <a:solidFill>
                  <a:schemeClr val="bg1"/>
                </a:solidFill>
              </a:rPr>
              <a:t>develop</a:t>
            </a:r>
            <a:r>
              <a:rPr lang="en-GB" dirty="0">
                <a:solidFill>
                  <a:srgbClr val="FFD966"/>
                </a:solidFill>
              </a:rPr>
              <a:t> </a:t>
            </a:r>
            <a:r>
              <a:rPr lang="en-GB" dirty="0"/>
              <a:t>(depends on the use case)</a:t>
            </a:r>
            <a:endParaRPr dirty="0"/>
          </a:p>
          <a:p>
            <a:pPr marL="520700" lvl="0" indent="-457200" rtl="0">
              <a:spcBef>
                <a:spcPts val="0"/>
              </a:spcBef>
              <a:spcAft>
                <a:spcPts val="0"/>
              </a:spcAft>
              <a:buClr>
                <a:schemeClr val="tx1"/>
              </a:buClr>
              <a:buSzPts val="2600"/>
            </a:pPr>
            <a:r>
              <a:rPr lang="en-GB" dirty="0"/>
              <a:t>Easy to </a:t>
            </a:r>
            <a:r>
              <a:rPr lang="en-GB" b="1" dirty="0">
                <a:solidFill>
                  <a:schemeClr val="bg1"/>
                </a:solidFill>
              </a:rPr>
              <a:t>use</a:t>
            </a:r>
            <a:r>
              <a:rPr lang="en-GB" dirty="0">
                <a:solidFill>
                  <a:srgbClr val="FFD966"/>
                </a:solidFill>
              </a:rPr>
              <a:t> </a:t>
            </a:r>
            <a:r>
              <a:rPr lang="en-GB" dirty="0"/>
              <a:t>(but sometimes costly)</a:t>
            </a:r>
            <a:endParaRPr dirty="0"/>
          </a:p>
          <a:p>
            <a:pPr marL="520700" lvl="0" indent="-457200" rtl="0">
              <a:spcBef>
                <a:spcPts val="0"/>
              </a:spcBef>
              <a:spcAft>
                <a:spcPts val="0"/>
              </a:spcAft>
              <a:buClr>
                <a:schemeClr val="tx1"/>
              </a:buClr>
              <a:buSzPts val="2600"/>
            </a:pPr>
            <a:r>
              <a:rPr lang="en-GB" b="1" dirty="0">
                <a:solidFill>
                  <a:schemeClr val="bg1"/>
                </a:solidFill>
              </a:rPr>
              <a:t>Like a law</a:t>
            </a:r>
            <a:endParaRPr b="1" dirty="0">
              <a:solidFill>
                <a:schemeClr val="bg1"/>
              </a:solidFill>
            </a:endParaRPr>
          </a:p>
        </p:txBody>
      </p:sp>
      <p:sp>
        <p:nvSpPr>
          <p:cNvPr id="255" name="Shape 255"/>
          <p:cNvSpPr txBox="1">
            <a:spLocks noGrp="1"/>
          </p:cNvSpPr>
          <p:nvPr>
            <p:ph type="title"/>
          </p:nvPr>
        </p:nvSpPr>
        <p:spPr>
          <a:prstGeom prst="rect">
            <a:avLst/>
          </a:prstGeom>
        </p:spPr>
        <p:txBody>
          <a:bodyPr spcFirstLastPara="1" wrap="square" lIns="68575" tIns="68575" rIns="68575" bIns="68575" anchor="ctr" anchorCtr="0">
            <a:noAutofit/>
          </a:bodyPr>
          <a:lstStyle/>
          <a:p>
            <a:pPr marL="0" lvl="0" indent="0">
              <a:spcBef>
                <a:spcPts val="0"/>
              </a:spcBef>
              <a:spcAft>
                <a:spcPts val="0"/>
              </a:spcAft>
              <a:buNone/>
            </a:pPr>
            <a:r>
              <a:rPr lang="en-GB" dirty="0"/>
              <a:t>Smart Contract Pros</a:t>
            </a:r>
            <a:endParaRPr dirty="0"/>
          </a:p>
        </p:txBody>
      </p:sp>
      <p:pic>
        <p:nvPicPr>
          <p:cNvPr id="256" name="Shape 256" descr="Image result for guarantee"/>
          <p:cNvPicPr preferRelativeResize="0"/>
          <p:nvPr/>
        </p:nvPicPr>
        <p:blipFill rotWithShape="1">
          <a:blip r:embed="rId3">
            <a:alphaModFix/>
            <a:duotone>
              <a:schemeClr val="accent3">
                <a:shade val="45000"/>
                <a:satMod val="135000"/>
              </a:schemeClr>
              <a:prstClr val="white"/>
            </a:duotone>
          </a:blip>
          <a:srcRect/>
          <a:stretch/>
        </p:blipFill>
        <p:spPr>
          <a:xfrm>
            <a:off x="6109700" y="813225"/>
            <a:ext cx="2321250" cy="232125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5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5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54">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54">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54">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5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Shape 261"/>
          <p:cNvSpPr txBox="1">
            <a:spLocks noGrp="1"/>
          </p:cNvSpPr>
          <p:nvPr>
            <p:ph type="body" sz="quarter" idx="10"/>
          </p:nvPr>
        </p:nvSpPr>
        <p:spPr>
          <a:xfrm>
            <a:off x="142848" y="863350"/>
            <a:ext cx="4390500" cy="4177800"/>
          </a:xfrm>
          <a:prstGeom prst="rect">
            <a:avLst/>
          </a:prstGeom>
        </p:spPr>
        <p:txBody>
          <a:bodyPr spcFirstLastPara="1" wrap="square" lIns="68575" tIns="68575" rIns="68575" bIns="68575" anchor="t" anchorCtr="0">
            <a:noAutofit/>
          </a:bodyPr>
          <a:lstStyle/>
          <a:p>
            <a:pPr marL="520700" lvl="0" indent="-457200" rtl="0">
              <a:spcBef>
                <a:spcPts val="500"/>
              </a:spcBef>
              <a:spcAft>
                <a:spcPts val="0"/>
              </a:spcAft>
              <a:buClr>
                <a:schemeClr val="tx1"/>
              </a:buClr>
              <a:buSzPts val="2600"/>
            </a:pPr>
            <a:r>
              <a:rPr lang="en-GB" dirty="0"/>
              <a:t>Gas expenses</a:t>
            </a:r>
            <a:endParaRPr dirty="0"/>
          </a:p>
          <a:p>
            <a:pPr marL="914400" lvl="1" indent="-349250" rtl="0">
              <a:spcBef>
                <a:spcPts val="0"/>
              </a:spcBef>
              <a:spcAft>
                <a:spcPts val="0"/>
              </a:spcAft>
              <a:buClr>
                <a:schemeClr val="tx1"/>
              </a:buClr>
              <a:buSzPts val="1900"/>
            </a:pPr>
            <a:r>
              <a:rPr lang="en-GB" dirty="0"/>
              <a:t>Can get </a:t>
            </a:r>
            <a:r>
              <a:rPr lang="en-GB" b="1" dirty="0">
                <a:solidFill>
                  <a:schemeClr val="bg1"/>
                </a:solidFill>
              </a:rPr>
              <a:t>expensive</a:t>
            </a:r>
            <a:endParaRPr b="1" dirty="0">
              <a:solidFill>
                <a:schemeClr val="bg1"/>
              </a:solidFill>
            </a:endParaRPr>
          </a:p>
          <a:p>
            <a:pPr marL="520700" lvl="0" indent="-457200" rtl="0">
              <a:spcBef>
                <a:spcPts val="0"/>
              </a:spcBef>
              <a:spcAft>
                <a:spcPts val="0"/>
              </a:spcAft>
              <a:buClr>
                <a:schemeClr val="tx1"/>
              </a:buClr>
              <a:buSzPts val="2600"/>
            </a:pPr>
            <a:r>
              <a:rPr lang="en-GB" dirty="0"/>
              <a:t>Gas limit</a:t>
            </a:r>
            <a:endParaRPr dirty="0"/>
          </a:p>
          <a:p>
            <a:pPr marL="914400" lvl="1" indent="-349250" rtl="0">
              <a:spcBef>
                <a:spcPts val="0"/>
              </a:spcBef>
              <a:spcAft>
                <a:spcPts val="0"/>
              </a:spcAft>
              <a:buClr>
                <a:schemeClr val="tx1"/>
              </a:buClr>
              <a:buSzPts val="1900"/>
            </a:pPr>
            <a:r>
              <a:rPr lang="en-GB" b="1" dirty="0">
                <a:solidFill>
                  <a:schemeClr val="bg1"/>
                </a:solidFill>
              </a:rPr>
              <a:t>Limits</a:t>
            </a:r>
            <a:r>
              <a:rPr lang="en-GB" dirty="0">
                <a:solidFill>
                  <a:srgbClr val="FFD966"/>
                </a:solidFill>
              </a:rPr>
              <a:t> </a:t>
            </a:r>
            <a:r>
              <a:rPr lang="en-GB" dirty="0"/>
              <a:t>what can be done</a:t>
            </a:r>
            <a:endParaRPr dirty="0"/>
          </a:p>
          <a:p>
            <a:pPr marL="520700" lvl="0" indent="-457200" rtl="0">
              <a:spcBef>
                <a:spcPts val="0"/>
              </a:spcBef>
              <a:spcAft>
                <a:spcPts val="0"/>
              </a:spcAft>
              <a:buClr>
                <a:schemeClr val="tx1"/>
              </a:buClr>
              <a:buSzPts val="2600"/>
            </a:pPr>
            <a:r>
              <a:rPr lang="en-GB" dirty="0"/>
              <a:t>Publicity</a:t>
            </a:r>
            <a:endParaRPr dirty="0"/>
          </a:p>
          <a:p>
            <a:pPr marL="914400" lvl="1" indent="-349250" rtl="0">
              <a:spcBef>
                <a:spcPts val="0"/>
              </a:spcBef>
              <a:spcAft>
                <a:spcPts val="0"/>
              </a:spcAft>
              <a:buClr>
                <a:schemeClr val="tx1"/>
              </a:buClr>
              <a:buSzPts val="1900"/>
            </a:pPr>
            <a:r>
              <a:rPr lang="en-GB" dirty="0"/>
              <a:t>Cannot be </a:t>
            </a:r>
            <a:r>
              <a:rPr lang="en-GB" b="1" dirty="0">
                <a:solidFill>
                  <a:schemeClr val="bg1"/>
                </a:solidFill>
              </a:rPr>
              <a:t>hidden</a:t>
            </a:r>
            <a:endParaRPr b="1" dirty="0">
              <a:solidFill>
                <a:schemeClr val="bg1"/>
              </a:solidFill>
            </a:endParaRPr>
          </a:p>
          <a:p>
            <a:pPr marL="520700" lvl="0" indent="-457200" rtl="0">
              <a:spcBef>
                <a:spcPts val="0"/>
              </a:spcBef>
              <a:spcAft>
                <a:spcPts val="0"/>
              </a:spcAft>
              <a:buClr>
                <a:schemeClr val="tx1"/>
              </a:buClr>
              <a:buSzPts val="2600"/>
            </a:pPr>
            <a:r>
              <a:rPr lang="en-GB" dirty="0"/>
              <a:t>Blockchain limitations</a:t>
            </a:r>
            <a:endParaRPr dirty="0"/>
          </a:p>
          <a:p>
            <a:pPr marL="914400" lvl="1" indent="-349250" rtl="0">
              <a:spcBef>
                <a:spcPts val="0"/>
              </a:spcBef>
              <a:spcAft>
                <a:spcPts val="0"/>
              </a:spcAft>
              <a:buClr>
                <a:schemeClr val="tx1"/>
              </a:buClr>
              <a:buSzPts val="1900"/>
            </a:pPr>
            <a:r>
              <a:rPr lang="en-GB" b="1" dirty="0">
                <a:solidFill>
                  <a:schemeClr val="bg1"/>
                </a:solidFill>
              </a:rPr>
              <a:t>No internet access</a:t>
            </a:r>
            <a:endParaRPr b="1" dirty="0">
              <a:solidFill>
                <a:schemeClr val="bg1"/>
              </a:solidFill>
            </a:endParaRPr>
          </a:p>
        </p:txBody>
      </p:sp>
      <p:sp>
        <p:nvSpPr>
          <p:cNvPr id="262" name="Shape 262"/>
          <p:cNvSpPr txBox="1">
            <a:spLocks noGrp="1"/>
          </p:cNvSpPr>
          <p:nvPr>
            <p:ph type="title"/>
          </p:nvPr>
        </p:nvSpPr>
        <p:spPr>
          <a:prstGeom prst="rect">
            <a:avLst/>
          </a:prstGeom>
        </p:spPr>
        <p:txBody>
          <a:bodyPr spcFirstLastPara="1" wrap="square" lIns="68575" tIns="68575" rIns="68575" bIns="68575" anchor="ctr" anchorCtr="0">
            <a:noAutofit/>
          </a:bodyPr>
          <a:lstStyle/>
          <a:p>
            <a:pPr marL="0" lvl="0" indent="0">
              <a:spcBef>
                <a:spcPts val="0"/>
              </a:spcBef>
              <a:spcAft>
                <a:spcPts val="0"/>
              </a:spcAft>
              <a:buNone/>
            </a:pPr>
            <a:r>
              <a:rPr lang="en-GB" dirty="0"/>
              <a:t>Smart Contract Cons</a:t>
            </a:r>
            <a:endParaRPr dirty="0"/>
          </a:p>
        </p:txBody>
      </p:sp>
      <p:pic>
        <p:nvPicPr>
          <p:cNvPr id="3" name="Picture 2">
            <a:extLst>
              <a:ext uri="{FF2B5EF4-FFF2-40B4-BE49-F238E27FC236}">
                <a16:creationId xmlns:a16="http://schemas.microsoft.com/office/drawing/2014/main" id="{592AD379-FFC8-4F02-915E-022AADC15971}"/>
              </a:ext>
            </a:extLst>
          </p:cNvPr>
          <p:cNvPicPr>
            <a:picLocks noChangeAspect="1"/>
          </p:cNvPicPr>
          <p:nvPr/>
        </p:nvPicPr>
        <p:blipFill>
          <a:blip r:embed="rId3"/>
          <a:stretch>
            <a:fillRect/>
          </a:stretch>
        </p:blipFill>
        <p:spPr>
          <a:xfrm>
            <a:off x="5121679" y="1614676"/>
            <a:ext cx="3657607" cy="1914148"/>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1">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61">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61">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61">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61">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61">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42801" y="897094"/>
            <a:ext cx="8915059" cy="3900800"/>
          </a:xfrm>
        </p:spPr>
        <p:txBody>
          <a:bodyPr/>
          <a:lstStyle/>
          <a:p>
            <a:pPr>
              <a:buClr>
                <a:schemeClr val="tx1"/>
              </a:buClr>
            </a:pPr>
            <a:r>
              <a:rPr lang="en-US" dirty="0"/>
              <a:t>contract oriented</a:t>
            </a:r>
          </a:p>
          <a:p>
            <a:pPr>
              <a:buClr>
                <a:schemeClr val="tx1"/>
              </a:buClr>
            </a:pPr>
            <a:r>
              <a:rPr lang="en-US" b="1" dirty="0">
                <a:solidFill>
                  <a:schemeClr val="bg1"/>
                </a:solidFill>
              </a:rPr>
              <a:t>high-level</a:t>
            </a:r>
            <a:r>
              <a:rPr lang="en-US" dirty="0"/>
              <a:t> language</a:t>
            </a:r>
          </a:p>
          <a:p>
            <a:pPr>
              <a:buClr>
                <a:schemeClr val="tx1"/>
              </a:buClr>
            </a:pPr>
            <a:r>
              <a:rPr lang="en-US" dirty="0"/>
              <a:t>statically typed</a:t>
            </a:r>
          </a:p>
          <a:p>
            <a:pPr>
              <a:buClr>
                <a:schemeClr val="tx1"/>
              </a:buClr>
            </a:pPr>
            <a:r>
              <a:rPr lang="en-US" dirty="0"/>
              <a:t>influenced by C++, Python and JavaScript</a:t>
            </a:r>
          </a:p>
          <a:p>
            <a:pPr>
              <a:buClr>
                <a:schemeClr val="tx1"/>
              </a:buClr>
            </a:pPr>
            <a:r>
              <a:rPr lang="en-US" dirty="0"/>
              <a:t>supports </a:t>
            </a:r>
            <a:r>
              <a:rPr lang="en-US" b="1" dirty="0">
                <a:solidFill>
                  <a:schemeClr val="bg1"/>
                </a:solidFill>
              </a:rPr>
              <a:t>inheritance</a:t>
            </a:r>
            <a:r>
              <a:rPr lang="en-US" dirty="0"/>
              <a:t>, </a:t>
            </a:r>
            <a:r>
              <a:rPr lang="en-US" b="1" dirty="0">
                <a:solidFill>
                  <a:schemeClr val="bg1"/>
                </a:solidFill>
              </a:rPr>
              <a:t>libraries</a:t>
            </a:r>
            <a:r>
              <a:rPr lang="en-US" dirty="0"/>
              <a:t> and complex </a:t>
            </a:r>
            <a:r>
              <a:rPr lang="en-US" b="1" dirty="0">
                <a:solidFill>
                  <a:schemeClr val="bg1"/>
                </a:solidFill>
              </a:rPr>
              <a:t>user-defined types</a:t>
            </a:r>
          </a:p>
        </p:txBody>
      </p:sp>
      <p:sp>
        <p:nvSpPr>
          <p:cNvPr id="3" name="Title 2"/>
          <p:cNvSpPr>
            <a:spLocks noGrp="1"/>
          </p:cNvSpPr>
          <p:nvPr>
            <p:ph type="title"/>
          </p:nvPr>
        </p:nvSpPr>
        <p:spPr/>
        <p:txBody>
          <a:bodyPr/>
          <a:lstStyle/>
          <a:p>
            <a:r>
              <a:rPr lang="en-US" dirty="0"/>
              <a:t>Solidity Overview</a:t>
            </a:r>
          </a:p>
        </p:txBody>
      </p:sp>
    </p:spTree>
    <p:extLst>
      <p:ext uri="{BB962C8B-B14F-4D97-AF65-F5344CB8AC3E}">
        <p14:creationId xmlns:p14="http://schemas.microsoft.com/office/powerpoint/2010/main" val="4147682404"/>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1" name="Shape 141"/>
          <p:cNvSpPr txBox="1">
            <a:spLocks noGrp="1"/>
          </p:cNvSpPr>
          <p:nvPr>
            <p:ph type="body" sz="quarter" idx="10"/>
          </p:nvPr>
        </p:nvSpPr>
        <p:spPr>
          <a:xfrm>
            <a:off x="209950" y="746250"/>
            <a:ext cx="8790000" cy="4294800"/>
          </a:xfrm>
          <a:prstGeom prst="rect">
            <a:avLst/>
          </a:prstGeom>
          <a:noFill/>
          <a:ln>
            <a:noFill/>
          </a:ln>
        </p:spPr>
        <p:txBody>
          <a:bodyPr spcFirstLastPara="1" wrap="square" lIns="81025" tIns="27000" rIns="81025" bIns="27000" anchor="t" anchorCtr="0">
            <a:noAutofit/>
          </a:bodyPr>
          <a:lstStyle/>
          <a:p>
            <a:pPr marL="330200" marR="0" lvl="0" indent="-317500" algn="l" rtl="0">
              <a:lnSpc>
                <a:spcPct val="117647"/>
              </a:lnSpc>
              <a:spcBef>
                <a:spcPts val="0"/>
              </a:spcBef>
              <a:spcAft>
                <a:spcPts val="0"/>
              </a:spcAft>
              <a:buClr>
                <a:schemeClr val="tx1"/>
              </a:buClr>
              <a:buSzPts val="2400"/>
              <a:buFont typeface="Noto Sans Symbols"/>
              <a:buAutoNum type="arabicPeriod"/>
            </a:pPr>
            <a:r>
              <a:rPr lang="en-GB" sz="2400" noProof="1"/>
              <a:t>Ethereum</a:t>
            </a:r>
            <a:r>
              <a:rPr lang="en-GB" sz="2400" dirty="0"/>
              <a:t> Transactions - </a:t>
            </a:r>
            <a:r>
              <a:rPr lang="en-GB" sz="2400" b="1" dirty="0">
                <a:solidFill>
                  <a:schemeClr val="bg1"/>
                </a:solidFill>
              </a:rPr>
              <a:t>structure</a:t>
            </a:r>
            <a:r>
              <a:rPr lang="en-GB" sz="2400" dirty="0">
                <a:solidFill>
                  <a:srgbClr val="FFD966"/>
                </a:solidFill>
              </a:rPr>
              <a:t> </a:t>
            </a:r>
            <a:r>
              <a:rPr lang="en-GB" sz="2400" dirty="0"/>
              <a:t>and </a:t>
            </a:r>
            <a:r>
              <a:rPr lang="en-GB" sz="2400" b="1" dirty="0">
                <a:solidFill>
                  <a:schemeClr val="bg1"/>
                </a:solidFill>
              </a:rPr>
              <a:t>types</a:t>
            </a:r>
            <a:endParaRPr sz="2400" b="1" dirty="0">
              <a:solidFill>
                <a:schemeClr val="bg1"/>
              </a:solidFill>
            </a:endParaRPr>
          </a:p>
          <a:p>
            <a:pPr marL="330200" marR="0" lvl="0" indent="-317500" algn="l" rtl="0">
              <a:lnSpc>
                <a:spcPct val="117647"/>
              </a:lnSpc>
              <a:spcBef>
                <a:spcPts val="0"/>
              </a:spcBef>
              <a:spcAft>
                <a:spcPts val="0"/>
              </a:spcAft>
              <a:buClr>
                <a:schemeClr val="tx1"/>
              </a:buClr>
              <a:buSzPts val="2400"/>
              <a:buFont typeface="Noto Sans Symbols"/>
              <a:buAutoNum type="arabicPeriod"/>
            </a:pPr>
            <a:r>
              <a:rPr lang="en-GB" sz="2400" dirty="0"/>
              <a:t>Smart Contracts </a:t>
            </a:r>
            <a:r>
              <a:rPr lang="en-GB" sz="2400" b="1" dirty="0">
                <a:solidFill>
                  <a:schemeClr val="bg1"/>
                </a:solidFill>
              </a:rPr>
              <a:t>Compilation</a:t>
            </a:r>
          </a:p>
          <a:p>
            <a:pPr marL="330200" marR="0" lvl="0" indent="-317500" algn="l" rtl="0">
              <a:lnSpc>
                <a:spcPct val="117647"/>
              </a:lnSpc>
              <a:spcBef>
                <a:spcPts val="0"/>
              </a:spcBef>
              <a:spcAft>
                <a:spcPts val="0"/>
              </a:spcAft>
              <a:buClr>
                <a:schemeClr val="tx1"/>
              </a:buClr>
              <a:buSzPts val="2400"/>
              <a:buFont typeface="Noto Sans Symbols"/>
              <a:buAutoNum type="arabicPeriod"/>
            </a:pPr>
            <a:r>
              <a:rPr lang="en-GB" sz="2400" b="1" dirty="0">
                <a:solidFill>
                  <a:schemeClr val="bg1"/>
                </a:solidFill>
              </a:rPr>
              <a:t>ABI</a:t>
            </a:r>
            <a:r>
              <a:rPr lang="en-GB" sz="2400" dirty="0">
                <a:solidFill>
                  <a:srgbClr val="FFD966"/>
                </a:solidFill>
              </a:rPr>
              <a:t> </a:t>
            </a:r>
            <a:r>
              <a:rPr lang="en-GB" sz="2400" dirty="0"/>
              <a:t>(</a:t>
            </a:r>
            <a:r>
              <a:rPr lang="en-GB" sz="2400" b="1" dirty="0">
                <a:solidFill>
                  <a:schemeClr val="bg1"/>
                </a:solidFill>
              </a:rPr>
              <a:t>A</a:t>
            </a:r>
            <a:r>
              <a:rPr lang="en-GB" sz="2400" dirty="0"/>
              <a:t>pplication </a:t>
            </a:r>
            <a:r>
              <a:rPr lang="en-GB" sz="2400" b="1" dirty="0">
                <a:solidFill>
                  <a:schemeClr val="bg1"/>
                </a:solidFill>
              </a:rPr>
              <a:t>B</a:t>
            </a:r>
            <a:r>
              <a:rPr lang="en-GB" sz="2400" dirty="0"/>
              <a:t>inary </a:t>
            </a:r>
            <a:r>
              <a:rPr lang="en-GB" sz="2400" b="1" dirty="0">
                <a:solidFill>
                  <a:schemeClr val="bg1"/>
                </a:solidFill>
              </a:rPr>
              <a:t>I</a:t>
            </a:r>
            <a:r>
              <a:rPr lang="en-GB" sz="2400" dirty="0"/>
              <a:t>nterface)</a:t>
            </a:r>
          </a:p>
          <a:p>
            <a:pPr marL="330200" marR="0" lvl="0" indent="-317500" algn="l" rtl="0">
              <a:lnSpc>
                <a:spcPct val="117647"/>
              </a:lnSpc>
              <a:spcBef>
                <a:spcPts val="0"/>
              </a:spcBef>
              <a:spcAft>
                <a:spcPts val="0"/>
              </a:spcAft>
              <a:buClr>
                <a:schemeClr val="tx1"/>
              </a:buClr>
              <a:buSzPts val="2400"/>
              <a:buFont typeface="Noto Sans Symbols"/>
              <a:buAutoNum type="arabicPeriod"/>
            </a:pPr>
            <a:r>
              <a:rPr lang="en-GB" sz="2400" noProof="1"/>
              <a:t>Ethereum</a:t>
            </a:r>
            <a:r>
              <a:rPr lang="en-GB" sz="2400" dirty="0"/>
              <a:t> Virtual Machine</a:t>
            </a:r>
            <a:endParaRPr sz="2400" dirty="0"/>
          </a:p>
          <a:p>
            <a:pPr marL="330200" marR="0" lvl="0" indent="-317500" algn="l" rtl="0">
              <a:lnSpc>
                <a:spcPct val="117647"/>
              </a:lnSpc>
              <a:spcBef>
                <a:spcPts val="0"/>
              </a:spcBef>
              <a:spcAft>
                <a:spcPts val="0"/>
              </a:spcAft>
              <a:buClr>
                <a:schemeClr val="tx1"/>
              </a:buClr>
              <a:buSzPts val="2400"/>
              <a:buFont typeface="Noto Sans Symbols"/>
              <a:buAutoNum type="arabicPeriod"/>
            </a:pPr>
            <a:r>
              <a:rPr lang="en-GB" sz="2400" b="1" dirty="0">
                <a:solidFill>
                  <a:schemeClr val="bg1"/>
                </a:solidFill>
              </a:rPr>
              <a:t>Gas</a:t>
            </a:r>
            <a:r>
              <a:rPr lang="en-GB" sz="2400" dirty="0">
                <a:solidFill>
                  <a:srgbClr val="FFD966"/>
                </a:solidFill>
              </a:rPr>
              <a:t> </a:t>
            </a:r>
            <a:r>
              <a:rPr lang="en-GB" sz="2400" dirty="0"/>
              <a:t>&amp; </a:t>
            </a:r>
            <a:r>
              <a:rPr lang="en-GB" sz="2400" b="1" dirty="0">
                <a:solidFill>
                  <a:schemeClr val="bg1"/>
                </a:solidFill>
              </a:rPr>
              <a:t>Gas Limit</a:t>
            </a:r>
            <a:endParaRPr sz="2400" b="1" dirty="0">
              <a:solidFill>
                <a:schemeClr val="bg1"/>
              </a:solidFill>
            </a:endParaRPr>
          </a:p>
          <a:p>
            <a:pPr marL="330200" marR="0" lvl="0" indent="-317500" algn="l" rtl="0">
              <a:lnSpc>
                <a:spcPct val="117647"/>
              </a:lnSpc>
              <a:spcBef>
                <a:spcPts val="0"/>
              </a:spcBef>
              <a:spcAft>
                <a:spcPts val="0"/>
              </a:spcAft>
              <a:buClr>
                <a:schemeClr val="tx1"/>
              </a:buClr>
              <a:buSzPts val="2400"/>
              <a:buFont typeface="Noto Sans Symbols"/>
              <a:buAutoNum type="arabicPeriod"/>
            </a:pPr>
            <a:r>
              <a:rPr lang="en-GB" sz="2400" dirty="0"/>
              <a:t>Overall </a:t>
            </a:r>
            <a:r>
              <a:rPr lang="en-GB" sz="2400" b="1" dirty="0">
                <a:solidFill>
                  <a:schemeClr val="bg1"/>
                </a:solidFill>
              </a:rPr>
              <a:t>Pros/Cons</a:t>
            </a:r>
          </a:p>
          <a:p>
            <a:pPr marL="330200" marR="0" lvl="0" indent="-317500" algn="l" rtl="0">
              <a:lnSpc>
                <a:spcPct val="117647"/>
              </a:lnSpc>
              <a:spcBef>
                <a:spcPts val="0"/>
              </a:spcBef>
              <a:spcAft>
                <a:spcPts val="0"/>
              </a:spcAft>
              <a:buClr>
                <a:schemeClr val="tx1"/>
              </a:buClr>
              <a:buSzPts val="2400"/>
              <a:buFont typeface="Noto Sans Symbols"/>
              <a:buAutoNum type="arabicPeriod"/>
            </a:pPr>
            <a:r>
              <a:rPr lang="en-GB" sz="2400" dirty="0"/>
              <a:t>Solidity Overview</a:t>
            </a:r>
          </a:p>
          <a:p>
            <a:pPr marL="330200" marR="0" lvl="0" indent="-317500" algn="l" rtl="0">
              <a:lnSpc>
                <a:spcPct val="117647"/>
              </a:lnSpc>
              <a:spcBef>
                <a:spcPts val="0"/>
              </a:spcBef>
              <a:spcAft>
                <a:spcPts val="0"/>
              </a:spcAft>
              <a:buClr>
                <a:schemeClr val="tx1"/>
              </a:buClr>
              <a:buSzPts val="2400"/>
              <a:buFont typeface="Noto Sans Symbols"/>
              <a:buAutoNum type="arabicPeriod"/>
            </a:pPr>
            <a:r>
              <a:rPr lang="en-GB" sz="2400" dirty="0"/>
              <a:t>Write Simple </a:t>
            </a:r>
            <a:r>
              <a:rPr lang="en-GB" sz="2400" b="1" dirty="0">
                <a:solidFill>
                  <a:schemeClr val="bg1"/>
                </a:solidFill>
              </a:rPr>
              <a:t>Smart Contract</a:t>
            </a:r>
            <a:endParaRPr sz="2400" b="1" dirty="0">
              <a:solidFill>
                <a:schemeClr val="bg1"/>
              </a:solidFill>
            </a:endParaRPr>
          </a:p>
          <a:p>
            <a:pPr marL="330200" lvl="0" indent="-317500" rtl="0">
              <a:lnSpc>
                <a:spcPct val="100000"/>
              </a:lnSpc>
              <a:spcBef>
                <a:spcPts val="0"/>
              </a:spcBef>
              <a:spcAft>
                <a:spcPts val="0"/>
              </a:spcAft>
              <a:buClr>
                <a:schemeClr val="tx1"/>
              </a:buClr>
              <a:buSzPts val="2400"/>
              <a:buFont typeface="Noto Sans Symbols"/>
              <a:buAutoNum type="arabicPeriod"/>
            </a:pPr>
            <a:r>
              <a:rPr lang="en-GB" sz="2400" dirty="0"/>
              <a:t>Solidity </a:t>
            </a:r>
            <a:r>
              <a:rPr lang="en-GB" sz="2400" b="1" dirty="0">
                <a:solidFill>
                  <a:schemeClr val="bg1"/>
                </a:solidFill>
              </a:rPr>
              <a:t>Datatypes</a:t>
            </a:r>
            <a:endParaRPr sz="2400" b="1" dirty="0">
              <a:solidFill>
                <a:schemeClr val="bg1"/>
              </a:solidFill>
            </a:endParaRPr>
          </a:p>
        </p:txBody>
      </p:sp>
      <p:sp>
        <p:nvSpPr>
          <p:cNvPr id="140" name="Shape 140"/>
          <p:cNvSpPr txBox="1">
            <a:spLocks noGrp="1"/>
          </p:cNvSpPr>
          <p:nvPr>
            <p:ph type="title"/>
          </p:nvPr>
        </p:nvSpPr>
        <p:spPr>
          <a:prstGeom prst="rect">
            <a:avLst/>
          </a:prstGeom>
          <a:noFill/>
          <a:ln>
            <a:noFill/>
          </a:ln>
        </p:spPr>
        <p:txBody>
          <a:bodyPr spcFirstLastPara="1" wrap="square" lIns="81025" tIns="27000" rIns="81025" bIns="27000" anchor="ctr" anchorCtr="0">
            <a:noAutofit/>
          </a:bodyPr>
          <a:lstStyle/>
          <a:p>
            <a:pPr marL="0" marR="0" lvl="0" indent="0" algn="l" rtl="0">
              <a:lnSpc>
                <a:spcPct val="90000"/>
              </a:lnSpc>
              <a:spcBef>
                <a:spcPts val="0"/>
              </a:spcBef>
              <a:spcAft>
                <a:spcPts val="0"/>
              </a:spcAft>
              <a:buClr>
                <a:srgbClr val="F3BE60"/>
              </a:buClr>
              <a:buSzPts val="3000"/>
              <a:buFont typeface="Calibri"/>
              <a:buNone/>
            </a:pPr>
            <a:r>
              <a:rPr lang="en-GB" sz="3000" b="1" i="0" u="none" strike="noStrike" cap="none" dirty="0">
                <a:latin typeface="Calibri"/>
                <a:ea typeface="Calibri"/>
                <a:cs typeface="Calibri"/>
                <a:sym typeface="Calibri"/>
              </a:rPr>
              <a:t>Table of Contents</a:t>
            </a:r>
            <a:endParaRPr sz="3000" b="1" i="0" u="none" strike="noStrike" cap="none" dirty="0">
              <a:latin typeface="Calibri"/>
              <a:ea typeface="Calibri"/>
              <a:cs typeface="Calibri"/>
              <a:sym typeface="Calibri"/>
            </a:endParaRPr>
          </a:p>
        </p:txBody>
      </p:sp>
      <p:sp>
        <p:nvSpPr>
          <p:cNvPr id="142" name="Shape 142"/>
          <p:cNvSpPr txBox="1">
            <a:spLocks noGrp="1"/>
          </p:cNvSpPr>
          <p:nvPr>
            <p:ph type="sldNum" sz="quarter" idx="13"/>
          </p:nvPr>
        </p:nvSpPr>
        <p:spPr>
          <a:xfrm>
            <a:off x="8677068" y="4893751"/>
            <a:ext cx="321700" cy="147358"/>
          </a:xfrm>
          <a:prstGeom prst="rect">
            <a:avLst/>
          </a:prstGeom>
          <a:noFill/>
          <a:ln>
            <a:noFill/>
          </a:ln>
        </p:spPr>
        <p:txBody>
          <a:bodyPr spcFirstLastPara="1" wrap="square" lIns="27000" tIns="27000" rIns="27000" bIns="27000" anchor="ctr" anchorCtr="0">
            <a:noAutofit/>
          </a:bodyPr>
          <a:lstStyle/>
          <a:p>
            <a:pPr marL="0" marR="0" lvl="0" indent="0" algn="r" rtl="0">
              <a:spcBef>
                <a:spcPts val="0"/>
              </a:spcBef>
              <a:spcAft>
                <a:spcPts val="0"/>
              </a:spcAft>
              <a:buNone/>
            </a:pPr>
            <a:fld id="{00000000-1234-1234-1234-123412341234}" type="slidenum">
              <a:rPr lang="en-GB" sz="800" b="0" i="0" u="none" strike="noStrike" cap="none">
                <a:solidFill>
                  <a:schemeClr val="lt1"/>
                </a:solidFill>
                <a:latin typeface="Calibri"/>
                <a:ea typeface="Calibri"/>
                <a:cs typeface="Calibri"/>
                <a:sym typeface="Calibri"/>
              </a:rPr>
              <a:t>3</a:t>
            </a:fld>
            <a:endParaRPr sz="800" b="0" i="0" u="none" strike="noStrike" cap="none" dirty="0">
              <a:solidFill>
                <a:schemeClr val="lt1"/>
              </a:solidFill>
              <a:latin typeface="Calibri"/>
              <a:ea typeface="Calibri"/>
              <a:cs typeface="Calibri"/>
              <a:sym typeface="Calibri"/>
            </a:endParaRPr>
          </a:p>
        </p:txBody>
      </p:sp>
      <p:pic>
        <p:nvPicPr>
          <p:cNvPr id="143" name="Shape 143" descr="A drawing of a cartoon character  Description generated with high confidence"/>
          <p:cNvPicPr preferRelativeResize="0"/>
          <p:nvPr/>
        </p:nvPicPr>
        <p:blipFill rotWithShape="1">
          <a:blip r:embed="rId3">
            <a:alphaModFix/>
          </a:blip>
          <a:srcRect/>
          <a:stretch/>
        </p:blipFill>
        <p:spPr>
          <a:xfrm flipH="1">
            <a:off x="6319648" y="1028700"/>
            <a:ext cx="2679121" cy="3288853"/>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1">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1">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1">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1">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1">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1">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41">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1" grpId="0" uiExpand="1"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0B9D94D-39F9-473C-B684-A69146FC9A1E}"/>
              </a:ext>
            </a:extLst>
          </p:cNvPr>
          <p:cNvSpPr>
            <a:spLocks noGrp="1"/>
          </p:cNvSpPr>
          <p:nvPr>
            <p:ph type="body" sz="quarter" idx="10"/>
          </p:nvPr>
        </p:nvSpPr>
        <p:spPr/>
        <p:txBody>
          <a:bodyPr/>
          <a:lstStyle/>
          <a:p>
            <a:r>
              <a:rPr lang="en-GB" dirty="0"/>
              <a:t>Let’s Build a </a:t>
            </a:r>
            <a:r>
              <a:rPr lang="en-US" dirty="0"/>
              <a:t>H</a:t>
            </a:r>
            <a:r>
              <a:rPr lang="en-GB" dirty="0" err="1"/>
              <a:t>ello</a:t>
            </a:r>
            <a:r>
              <a:rPr lang="en-GB" dirty="0"/>
              <a:t> World Contract!</a:t>
            </a:r>
            <a:endParaRPr lang="en-US" dirty="0"/>
          </a:p>
        </p:txBody>
      </p:sp>
      <p:pic>
        <p:nvPicPr>
          <p:cNvPr id="6" name="Picture 5">
            <a:extLst>
              <a:ext uri="{FF2B5EF4-FFF2-40B4-BE49-F238E27FC236}">
                <a16:creationId xmlns:a16="http://schemas.microsoft.com/office/drawing/2014/main" id="{0DEEB990-AA8D-4891-8714-9E731F60067F}"/>
              </a:ext>
            </a:extLst>
          </p:cNvPr>
          <p:cNvPicPr>
            <a:picLocks noChangeAspect="1"/>
          </p:cNvPicPr>
          <p:nvPr/>
        </p:nvPicPr>
        <p:blipFill>
          <a:blip r:embed="rId2"/>
          <a:stretch>
            <a:fillRect/>
          </a:stretch>
        </p:blipFill>
        <p:spPr>
          <a:xfrm>
            <a:off x="3215546" y="638058"/>
            <a:ext cx="2712908" cy="2717786"/>
          </a:xfrm>
          <a:prstGeom prst="ellipse">
            <a:avLst/>
          </a:prstGeom>
          <a:ln>
            <a:noFill/>
          </a:ln>
          <a:effectLst>
            <a:softEdge rad="112500"/>
          </a:effectLst>
        </p:spPr>
      </p:pic>
    </p:spTree>
    <p:extLst>
      <p:ext uri="{BB962C8B-B14F-4D97-AF65-F5344CB8AC3E}">
        <p14:creationId xmlns:p14="http://schemas.microsoft.com/office/powerpoint/2010/main" val="111225317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144001" y="800101"/>
            <a:ext cx="8853617" cy="4177766"/>
          </a:xfrm>
        </p:spPr>
        <p:txBody>
          <a:bodyPr/>
          <a:lstStyle/>
          <a:p>
            <a:pPr>
              <a:lnSpc>
                <a:spcPct val="100000"/>
              </a:lnSpc>
            </a:pPr>
            <a:r>
              <a:rPr lang="en-US" sz="2400" dirty="0"/>
              <a:t>The whole contract:</a:t>
            </a:r>
            <a:endParaRPr lang="en-US" sz="2400" dirty="0">
              <a:solidFill>
                <a:schemeClr val="accent1"/>
              </a:solidFill>
            </a:endParaRPr>
          </a:p>
        </p:txBody>
      </p:sp>
      <p:sp>
        <p:nvSpPr>
          <p:cNvPr id="4" name="Title 3"/>
          <p:cNvSpPr>
            <a:spLocks noGrp="1"/>
          </p:cNvSpPr>
          <p:nvPr>
            <p:ph type="title"/>
          </p:nvPr>
        </p:nvSpPr>
        <p:spPr/>
        <p:txBody>
          <a:bodyPr/>
          <a:lstStyle/>
          <a:p>
            <a:r>
              <a:rPr lang="en-US" dirty="0"/>
              <a:t>Hello World</a:t>
            </a:r>
          </a:p>
        </p:txBody>
      </p:sp>
      <p:sp>
        <p:nvSpPr>
          <p:cNvPr id="2" name="Slide Number Placeholder 1"/>
          <p:cNvSpPr>
            <a:spLocks noGrp="1"/>
          </p:cNvSpPr>
          <p:nvPr>
            <p:ph type="sldNum" sz="quarter" idx="13"/>
          </p:nvPr>
        </p:nvSpPr>
        <p:spPr/>
        <p:txBody>
          <a:bodyPr/>
          <a:lstStyle/>
          <a:p>
            <a:fld id="{C014DD1E-5D91-48A3-AD6D-45FBA980D106}" type="slidenum">
              <a:rPr lang="en-US" smtClean="0"/>
              <a:pPr/>
              <a:t>31</a:t>
            </a:fld>
            <a:endParaRPr lang="en-US" dirty="0"/>
          </a:p>
        </p:txBody>
      </p:sp>
      <p:sp>
        <p:nvSpPr>
          <p:cNvPr id="5" name="Text Placeholder 5"/>
          <p:cNvSpPr txBox="1">
            <a:spLocks/>
          </p:cNvSpPr>
          <p:nvPr/>
        </p:nvSpPr>
        <p:spPr>
          <a:xfrm>
            <a:off x="631492" y="1551367"/>
            <a:ext cx="6640847" cy="3549124"/>
          </a:xfrm>
          <a:prstGeom prst="rect">
            <a:avLst/>
          </a:prstGeom>
          <a:solidFill>
            <a:schemeClr val="accent5">
              <a:lumMod val="40000"/>
              <a:lumOff val="60000"/>
              <a:alpha val="20000"/>
            </a:schemeClr>
          </a:solidFill>
          <a:ln w="12700">
            <a:solidFill>
              <a:schemeClr val="accent5">
                <a:lumMod val="60000"/>
                <a:lumOff val="40000"/>
              </a:schemeClr>
            </a:solidFill>
          </a:ln>
        </p:spPr>
        <p:txBody>
          <a:bodyPr vert="horz" wrap="square" lIns="108000" tIns="81000" rIns="108000" bIns="81000" rtlCol="0">
            <a:spAutoFit/>
          </a:bodyPr>
          <a:lstStyle>
            <a:lvl1pPr indent="0">
              <a:lnSpc>
                <a:spcPct val="100000"/>
              </a:lnSpc>
              <a:spcBef>
                <a:spcPts val="0"/>
              </a:spcBef>
              <a:spcAft>
                <a:spcPts val="0"/>
              </a:spcAft>
              <a:buClr>
                <a:srgbClr val="F2B254"/>
              </a:buClr>
              <a:buSzPct val="100000"/>
              <a:buFont typeface="Wingdings" panose="05000000000000000000" pitchFamily="2" charset="2"/>
              <a:buNone/>
              <a:defRPr lang="en-US"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defRPr>
            </a:lvl1pPr>
            <a:lvl2pPr indent="-231606">
              <a:lnSpc>
                <a:spcPct val="105000"/>
              </a:lnSpc>
              <a:spcBef>
                <a:spcPts val="600"/>
              </a:spcBef>
              <a:spcAft>
                <a:spcPts val="600"/>
              </a:spcAft>
              <a:buClr>
                <a:schemeClr val="accent1"/>
              </a:buClr>
              <a:buSzPct val="80000"/>
              <a:buFont typeface="Wingdings" panose="05000000000000000000" pitchFamily="2" charset="2"/>
              <a:buChar char="§"/>
              <a:defRPr sz="3200" b="0"/>
            </a:lvl2pPr>
            <a:lvl3pPr marL="914240" indent="-231606">
              <a:lnSpc>
                <a:spcPct val="105000"/>
              </a:lnSpc>
              <a:spcBef>
                <a:spcPts val="600"/>
              </a:spcBef>
              <a:spcAft>
                <a:spcPts val="600"/>
              </a:spcAft>
              <a:buClr>
                <a:srgbClr val="EF9A1D"/>
              </a:buClr>
              <a:buSzPct val="80000"/>
              <a:buFont typeface="Wingdings" panose="05000000000000000000" pitchFamily="2" charset="2"/>
              <a:buChar char="§"/>
              <a:defRPr sz="3000" b="0"/>
            </a:lvl3pPr>
            <a:lvl4pPr marL="1218987" indent="-231606">
              <a:lnSpc>
                <a:spcPct val="105000"/>
              </a:lnSpc>
              <a:spcBef>
                <a:spcPts val="600"/>
              </a:spcBef>
              <a:spcAft>
                <a:spcPts val="600"/>
              </a:spcAft>
              <a:buClr>
                <a:srgbClr val="ED9411"/>
              </a:buClr>
              <a:buSzPct val="80000"/>
              <a:buFont typeface="Wingdings" panose="05000000000000000000" pitchFamily="2" charset="2"/>
              <a:buChar char="§"/>
              <a:defRPr sz="2800" b="0"/>
            </a:lvl4pPr>
            <a:lvl5pPr marL="1523733" indent="-231606">
              <a:lnSpc>
                <a:spcPct val="105000"/>
              </a:lnSpc>
              <a:spcBef>
                <a:spcPts val="600"/>
              </a:spcBef>
              <a:spcAft>
                <a:spcPts val="600"/>
              </a:spcAft>
              <a:buClr>
                <a:srgbClr val="E28D10"/>
              </a:buClr>
              <a:buSzPct val="80000"/>
              <a:buFont typeface="Wingdings" panose="05000000000000000000" pitchFamily="2" charset="2"/>
              <a:buChar char="§"/>
              <a:defRPr sz="2600" b="0"/>
            </a:lvl5pPr>
            <a:lvl6pPr marL="1828480" indent="-231606">
              <a:lnSpc>
                <a:spcPct val="90000"/>
              </a:lnSpc>
              <a:spcBef>
                <a:spcPts val="800"/>
              </a:spcBef>
              <a:buClr>
                <a:schemeClr val="accent1"/>
              </a:buClr>
              <a:buSzPct val="80000"/>
              <a:buFont typeface="Arial" pitchFamily="34" charset="0"/>
              <a:buChar char="•"/>
              <a:defRPr sz="2000"/>
            </a:lvl6pPr>
            <a:lvl7pPr marL="2133227" indent="-231606">
              <a:lnSpc>
                <a:spcPct val="90000"/>
              </a:lnSpc>
              <a:spcBef>
                <a:spcPts val="800"/>
              </a:spcBef>
              <a:buClr>
                <a:schemeClr val="accent1"/>
              </a:buClr>
              <a:buSzPct val="80000"/>
              <a:buFont typeface="Arial" pitchFamily="34" charset="0"/>
              <a:buChar char="•"/>
              <a:defRPr sz="2000"/>
            </a:lvl7pPr>
            <a:lvl8pPr marL="2437972" indent="-231606">
              <a:lnSpc>
                <a:spcPct val="90000"/>
              </a:lnSpc>
              <a:spcBef>
                <a:spcPts val="800"/>
              </a:spcBef>
              <a:buClr>
                <a:schemeClr val="accent1"/>
              </a:buClr>
              <a:buSzPct val="80000"/>
              <a:buFont typeface="Arial" pitchFamily="34" charset="0"/>
              <a:buChar char="•"/>
              <a:defRPr sz="2000" baseline="0"/>
            </a:lvl8pPr>
            <a:lvl9pPr marL="2742720" indent="-231606">
              <a:lnSpc>
                <a:spcPct val="90000"/>
              </a:lnSpc>
              <a:spcBef>
                <a:spcPts val="800"/>
              </a:spcBef>
              <a:buClr>
                <a:schemeClr val="accent1"/>
              </a:buClr>
              <a:buSzPct val="80000"/>
              <a:buFont typeface="Arial" pitchFamily="34" charset="0"/>
              <a:buChar char="•"/>
              <a:defRPr sz="2000" baseline="0"/>
            </a:lvl9pPr>
          </a:lstStyle>
          <a:p>
            <a:r>
              <a:rPr lang="en-US" sz="2000" dirty="0">
                <a:solidFill>
                  <a:schemeClr val="tx1"/>
                </a:solidFill>
                <a:effectLst/>
              </a:rPr>
              <a:t>pragma solidity &gt;=0.4.22 &lt;0.6.0;</a:t>
            </a:r>
          </a:p>
          <a:p>
            <a:endParaRPr lang="en-US" sz="2000" dirty="0">
              <a:solidFill>
                <a:schemeClr val="tx1"/>
              </a:solidFill>
              <a:effectLst/>
            </a:endParaRPr>
          </a:p>
          <a:p>
            <a:r>
              <a:rPr lang="en-US" sz="2000" dirty="0">
                <a:solidFill>
                  <a:schemeClr val="bg1"/>
                </a:solidFill>
                <a:effectLst/>
              </a:rPr>
              <a:t>contract</a:t>
            </a:r>
            <a:r>
              <a:rPr lang="en-US" sz="2000" dirty="0">
                <a:effectLst/>
              </a:rPr>
              <a:t> </a:t>
            </a:r>
            <a:r>
              <a:rPr lang="en-US" sz="2000" dirty="0" smtClean="0">
                <a:solidFill>
                  <a:schemeClr val="tx1"/>
                </a:solidFill>
                <a:effectLst/>
              </a:rPr>
              <a:t>Greeter </a:t>
            </a:r>
            <a:r>
              <a:rPr lang="en-US" sz="2000" dirty="0">
                <a:solidFill>
                  <a:schemeClr val="tx1"/>
                </a:solidFill>
                <a:effectLst/>
              </a:rPr>
              <a:t>{</a:t>
            </a:r>
          </a:p>
          <a:p>
            <a:r>
              <a:rPr lang="en-US" sz="2000" dirty="0">
                <a:solidFill>
                  <a:schemeClr val="tx1"/>
                </a:solidFill>
                <a:effectLst/>
              </a:rPr>
              <a:t> 	</a:t>
            </a:r>
          </a:p>
          <a:p>
            <a:r>
              <a:rPr lang="en-US" sz="2000" dirty="0">
                <a:effectLst/>
              </a:rPr>
              <a:t>	</a:t>
            </a:r>
            <a:r>
              <a:rPr lang="en-US" sz="2000" dirty="0">
                <a:solidFill>
                  <a:schemeClr val="bg1"/>
                </a:solidFill>
                <a:effectLst/>
              </a:rPr>
              <a:t>function</a:t>
            </a:r>
            <a:r>
              <a:rPr lang="en-US" sz="2000" dirty="0">
                <a:effectLst/>
              </a:rPr>
              <a:t> </a:t>
            </a:r>
            <a:r>
              <a:rPr lang="en-US" sz="2000" dirty="0" smtClean="0">
                <a:solidFill>
                  <a:schemeClr val="tx1"/>
                </a:solidFill>
                <a:effectLst/>
              </a:rPr>
              <a:t>greet </a:t>
            </a:r>
            <a:r>
              <a:rPr lang="en-US" sz="2000" dirty="0">
                <a:solidFill>
                  <a:schemeClr val="tx1"/>
                </a:solidFill>
                <a:effectLst/>
              </a:rPr>
              <a:t>()</a:t>
            </a:r>
            <a:r>
              <a:rPr lang="en-US" sz="2000" dirty="0">
                <a:effectLst/>
              </a:rPr>
              <a:t> </a:t>
            </a:r>
          </a:p>
          <a:p>
            <a:r>
              <a:rPr lang="en-US" sz="2000" dirty="0">
                <a:solidFill>
                  <a:schemeClr val="tx2">
                    <a:lumMod val="75000"/>
                  </a:schemeClr>
                </a:solidFill>
                <a:effectLst/>
              </a:rPr>
              <a:t>	 </a:t>
            </a:r>
            <a:r>
              <a:rPr lang="en-US" sz="2000" dirty="0">
                <a:solidFill>
                  <a:schemeClr val="bg1"/>
                </a:solidFill>
                <a:effectLst/>
              </a:rPr>
              <a:t>public</a:t>
            </a:r>
            <a:r>
              <a:rPr lang="en-US" sz="2000" dirty="0">
                <a:solidFill>
                  <a:schemeClr val="tx2">
                    <a:lumMod val="75000"/>
                  </a:schemeClr>
                </a:solidFill>
                <a:effectLst/>
              </a:rPr>
              <a:t> </a:t>
            </a:r>
          </a:p>
          <a:p>
            <a:r>
              <a:rPr lang="en-US" sz="2000" dirty="0">
                <a:solidFill>
                  <a:schemeClr val="tx2">
                    <a:lumMod val="75000"/>
                  </a:schemeClr>
                </a:solidFill>
                <a:effectLst/>
              </a:rPr>
              <a:t>	 </a:t>
            </a:r>
            <a:r>
              <a:rPr lang="en-US" sz="2000" dirty="0">
                <a:solidFill>
                  <a:schemeClr val="bg1"/>
                </a:solidFill>
                <a:effectLst/>
              </a:rPr>
              <a:t>pure</a:t>
            </a:r>
            <a:r>
              <a:rPr lang="en-US" sz="2000" dirty="0">
                <a:solidFill>
                  <a:schemeClr val="tx2">
                    <a:lumMod val="75000"/>
                  </a:schemeClr>
                </a:solidFill>
                <a:effectLst/>
              </a:rPr>
              <a:t> </a:t>
            </a:r>
          </a:p>
          <a:p>
            <a:r>
              <a:rPr lang="en-US" sz="2000" dirty="0">
                <a:solidFill>
                  <a:schemeClr val="tx2">
                    <a:lumMod val="75000"/>
                  </a:schemeClr>
                </a:solidFill>
                <a:effectLst/>
              </a:rPr>
              <a:t>	 </a:t>
            </a:r>
            <a:r>
              <a:rPr lang="en-US" sz="2000" dirty="0">
                <a:solidFill>
                  <a:schemeClr val="bg1"/>
                </a:solidFill>
                <a:effectLst/>
              </a:rPr>
              <a:t>returns</a:t>
            </a:r>
            <a:r>
              <a:rPr lang="en-US" sz="2000" dirty="0">
                <a:effectLst/>
              </a:rPr>
              <a:t> </a:t>
            </a:r>
            <a:r>
              <a:rPr lang="en-US" sz="2000" dirty="0">
                <a:solidFill>
                  <a:schemeClr val="tx1"/>
                </a:solidFill>
                <a:effectLst/>
              </a:rPr>
              <a:t>(string memory) {</a:t>
            </a:r>
          </a:p>
          <a:p>
            <a:r>
              <a:rPr lang="en-US" sz="2000" dirty="0">
                <a:solidFill>
                  <a:schemeClr val="tx1"/>
                </a:solidFill>
                <a:effectLst/>
              </a:rPr>
              <a:t>		return “HelloWorld”;</a:t>
            </a:r>
          </a:p>
          <a:p>
            <a:r>
              <a:rPr lang="en-US" sz="2000" dirty="0">
                <a:solidFill>
                  <a:schemeClr val="tx1"/>
                </a:solidFill>
                <a:effectLst/>
              </a:rPr>
              <a:t> 	}</a:t>
            </a:r>
          </a:p>
          <a:p>
            <a:r>
              <a:rPr lang="en-US" sz="2000" dirty="0">
                <a:solidFill>
                  <a:schemeClr val="tx1"/>
                </a:solidFill>
                <a:effectLst/>
              </a:rPr>
              <a:t>}</a:t>
            </a:r>
          </a:p>
        </p:txBody>
      </p:sp>
    </p:spTree>
    <p:extLst>
      <p:ext uri="{BB962C8B-B14F-4D97-AF65-F5344CB8AC3E}">
        <p14:creationId xmlns:p14="http://schemas.microsoft.com/office/powerpoint/2010/main" val="322158165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Shape 321"/>
          <p:cNvSpPr txBox="1">
            <a:spLocks noGrp="1"/>
          </p:cNvSpPr>
          <p:nvPr>
            <p:ph type="body" sz="quarter" idx="10"/>
          </p:nvPr>
        </p:nvSpPr>
        <p:spPr>
          <a:xfrm>
            <a:off x="142876" y="897095"/>
            <a:ext cx="8351767" cy="3889219"/>
          </a:xfrm>
          <a:prstGeom prst="rect">
            <a:avLst/>
          </a:prstGeom>
        </p:spPr>
        <p:txBody>
          <a:bodyPr spcFirstLastPara="1" wrap="square" lIns="68575" tIns="68575" rIns="68575" bIns="68575" anchor="t" anchorCtr="0">
            <a:noAutofit/>
          </a:bodyPr>
          <a:lstStyle/>
          <a:p>
            <a:pPr marL="520700" lvl="0" indent="-457200" rtl="0">
              <a:spcBef>
                <a:spcPts val="500"/>
              </a:spcBef>
              <a:spcAft>
                <a:spcPts val="0"/>
              </a:spcAft>
              <a:buClr>
                <a:schemeClr val="tx1"/>
              </a:buClr>
              <a:buSzPts val="2600"/>
              <a:buFont typeface="Wingdings" panose="05000000000000000000" pitchFamily="2" charset="2"/>
              <a:buChar char="§"/>
            </a:pPr>
            <a:r>
              <a:rPr lang="en-GB" dirty="0"/>
              <a:t>Defines the version of the solidity language this was </a:t>
            </a:r>
            <a:br>
              <a:rPr lang="en-GB" dirty="0"/>
            </a:br>
            <a:r>
              <a:rPr lang="en-GB" dirty="0"/>
              <a:t>developed in</a:t>
            </a:r>
            <a:endParaRPr dirty="0"/>
          </a:p>
          <a:p>
            <a:pPr marL="520700" lvl="0" indent="-457200" rtl="0">
              <a:spcBef>
                <a:spcPts val="0"/>
              </a:spcBef>
              <a:spcAft>
                <a:spcPts val="0"/>
              </a:spcAft>
              <a:buClr>
                <a:schemeClr val="tx1"/>
              </a:buClr>
              <a:buSzPts val="2600"/>
              <a:buFont typeface="Wingdings" panose="05000000000000000000" pitchFamily="2" charset="2"/>
              <a:buChar char="§"/>
            </a:pPr>
            <a:r>
              <a:rPr lang="en-GB" b="1" dirty="0">
                <a:solidFill>
                  <a:schemeClr val="bg1"/>
                </a:solidFill>
              </a:rPr>
              <a:t>Important! </a:t>
            </a:r>
            <a:r>
              <a:rPr lang="en-GB" dirty="0"/>
              <a:t>A contract should not be compiled with newer </a:t>
            </a:r>
            <a:br>
              <a:rPr lang="en-GB" dirty="0"/>
            </a:br>
            <a:r>
              <a:rPr lang="en-GB" dirty="0"/>
              <a:t>Solidity versions without proper testing!</a:t>
            </a:r>
            <a:endParaRPr dirty="0"/>
          </a:p>
          <a:p>
            <a:pPr lvl="1">
              <a:spcBef>
                <a:spcPts val="0"/>
              </a:spcBef>
              <a:spcAft>
                <a:spcPts val="0"/>
              </a:spcAft>
              <a:buClr>
                <a:schemeClr val="tx1"/>
              </a:buClr>
              <a:buSzPts val="1900"/>
              <a:buFont typeface="Wingdings" panose="05000000000000000000" pitchFamily="2" charset="2"/>
              <a:buChar char="§"/>
            </a:pPr>
            <a:r>
              <a:rPr lang="en-GB" dirty="0"/>
              <a:t>New versions may introduce compiler bugs!</a:t>
            </a:r>
            <a:endParaRPr dirty="0"/>
          </a:p>
        </p:txBody>
      </p:sp>
      <p:sp>
        <p:nvSpPr>
          <p:cNvPr id="322" name="Shape 322"/>
          <p:cNvSpPr txBox="1">
            <a:spLocks noGrp="1"/>
          </p:cNvSpPr>
          <p:nvPr>
            <p:ph type="title"/>
          </p:nvPr>
        </p:nvSpPr>
        <p:spPr>
          <a:prstGeom prst="rect">
            <a:avLst/>
          </a:prstGeom>
        </p:spPr>
        <p:txBody>
          <a:bodyPr spcFirstLastPara="1" wrap="square" lIns="68575" tIns="68575" rIns="68575" bIns="68575" anchor="ctr" anchorCtr="0">
            <a:noAutofit/>
          </a:bodyPr>
          <a:lstStyle/>
          <a:p>
            <a:pPr marL="0" lvl="0" indent="0">
              <a:spcBef>
                <a:spcPts val="0"/>
              </a:spcBef>
              <a:spcAft>
                <a:spcPts val="0"/>
              </a:spcAft>
              <a:buNone/>
            </a:pPr>
            <a:r>
              <a:rPr lang="en-GB" dirty="0"/>
              <a:t>The “pragma” Line</a:t>
            </a:r>
            <a:endParaRPr dirty="0"/>
          </a:p>
        </p:txBody>
      </p:sp>
      <p:sp>
        <p:nvSpPr>
          <p:cNvPr id="5" name="Text Placeholder 5"/>
          <p:cNvSpPr txBox="1">
            <a:spLocks/>
          </p:cNvSpPr>
          <p:nvPr/>
        </p:nvSpPr>
        <p:spPr>
          <a:xfrm>
            <a:off x="1924085" y="3320322"/>
            <a:ext cx="5739457" cy="532914"/>
          </a:xfrm>
          <a:prstGeom prst="rect">
            <a:avLst/>
          </a:prstGeom>
          <a:solidFill>
            <a:schemeClr val="accent5">
              <a:lumMod val="40000"/>
              <a:lumOff val="60000"/>
              <a:alpha val="20000"/>
            </a:schemeClr>
          </a:solidFill>
          <a:ln w="12700">
            <a:solidFill>
              <a:schemeClr val="accent5">
                <a:lumMod val="60000"/>
                <a:lumOff val="40000"/>
              </a:schemeClr>
            </a:solidFill>
          </a:ln>
        </p:spPr>
        <p:txBody>
          <a:bodyPr vert="horz" wrap="square" lIns="108000" tIns="81000" rIns="108000" bIns="81000" rtlCol="0">
            <a:spAutoFit/>
          </a:bodyPr>
          <a:lstStyle>
            <a:lvl1pPr indent="0">
              <a:lnSpc>
                <a:spcPct val="100000"/>
              </a:lnSpc>
              <a:spcBef>
                <a:spcPts val="0"/>
              </a:spcBef>
              <a:spcAft>
                <a:spcPts val="0"/>
              </a:spcAft>
              <a:buClr>
                <a:srgbClr val="F2B254"/>
              </a:buClr>
              <a:buSzPct val="100000"/>
              <a:buFont typeface="Wingdings" panose="05000000000000000000" pitchFamily="2" charset="2"/>
              <a:buNone/>
              <a:defRPr lang="en-US"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defRPr>
            </a:lvl1pPr>
            <a:lvl2pPr indent="-231606">
              <a:lnSpc>
                <a:spcPct val="105000"/>
              </a:lnSpc>
              <a:spcBef>
                <a:spcPts val="600"/>
              </a:spcBef>
              <a:spcAft>
                <a:spcPts val="600"/>
              </a:spcAft>
              <a:buClr>
                <a:schemeClr val="accent1"/>
              </a:buClr>
              <a:buSzPct val="80000"/>
              <a:buFont typeface="Wingdings" panose="05000000000000000000" pitchFamily="2" charset="2"/>
              <a:buChar char="§"/>
              <a:defRPr sz="3200" b="0"/>
            </a:lvl2pPr>
            <a:lvl3pPr marL="914240" indent="-231606">
              <a:lnSpc>
                <a:spcPct val="105000"/>
              </a:lnSpc>
              <a:spcBef>
                <a:spcPts val="600"/>
              </a:spcBef>
              <a:spcAft>
                <a:spcPts val="600"/>
              </a:spcAft>
              <a:buClr>
                <a:srgbClr val="EF9A1D"/>
              </a:buClr>
              <a:buSzPct val="80000"/>
              <a:buFont typeface="Wingdings" panose="05000000000000000000" pitchFamily="2" charset="2"/>
              <a:buChar char="§"/>
              <a:defRPr sz="3000" b="0"/>
            </a:lvl3pPr>
            <a:lvl4pPr marL="1218987" indent="-231606">
              <a:lnSpc>
                <a:spcPct val="105000"/>
              </a:lnSpc>
              <a:spcBef>
                <a:spcPts val="600"/>
              </a:spcBef>
              <a:spcAft>
                <a:spcPts val="600"/>
              </a:spcAft>
              <a:buClr>
                <a:srgbClr val="ED9411"/>
              </a:buClr>
              <a:buSzPct val="80000"/>
              <a:buFont typeface="Wingdings" panose="05000000000000000000" pitchFamily="2" charset="2"/>
              <a:buChar char="§"/>
              <a:defRPr sz="2800" b="0"/>
            </a:lvl4pPr>
            <a:lvl5pPr marL="1523733" indent="-231606">
              <a:lnSpc>
                <a:spcPct val="105000"/>
              </a:lnSpc>
              <a:spcBef>
                <a:spcPts val="600"/>
              </a:spcBef>
              <a:spcAft>
                <a:spcPts val="600"/>
              </a:spcAft>
              <a:buClr>
                <a:srgbClr val="E28D10"/>
              </a:buClr>
              <a:buSzPct val="80000"/>
              <a:buFont typeface="Wingdings" panose="05000000000000000000" pitchFamily="2" charset="2"/>
              <a:buChar char="§"/>
              <a:defRPr sz="2600" b="0"/>
            </a:lvl5pPr>
            <a:lvl6pPr marL="1828480" indent="-231606">
              <a:lnSpc>
                <a:spcPct val="90000"/>
              </a:lnSpc>
              <a:spcBef>
                <a:spcPts val="800"/>
              </a:spcBef>
              <a:buClr>
                <a:schemeClr val="accent1"/>
              </a:buClr>
              <a:buSzPct val="80000"/>
              <a:buFont typeface="Arial" pitchFamily="34" charset="0"/>
              <a:buChar char="•"/>
              <a:defRPr sz="2000"/>
            </a:lvl6pPr>
            <a:lvl7pPr marL="2133227" indent="-231606">
              <a:lnSpc>
                <a:spcPct val="90000"/>
              </a:lnSpc>
              <a:spcBef>
                <a:spcPts val="800"/>
              </a:spcBef>
              <a:buClr>
                <a:schemeClr val="accent1"/>
              </a:buClr>
              <a:buSzPct val="80000"/>
              <a:buFont typeface="Arial" pitchFamily="34" charset="0"/>
              <a:buChar char="•"/>
              <a:defRPr sz="2000"/>
            </a:lvl7pPr>
            <a:lvl8pPr marL="2437972" indent="-231606">
              <a:lnSpc>
                <a:spcPct val="90000"/>
              </a:lnSpc>
              <a:spcBef>
                <a:spcPts val="800"/>
              </a:spcBef>
              <a:buClr>
                <a:schemeClr val="accent1"/>
              </a:buClr>
              <a:buSzPct val="80000"/>
              <a:buFont typeface="Arial" pitchFamily="34" charset="0"/>
              <a:buChar char="•"/>
              <a:defRPr sz="2000" baseline="0"/>
            </a:lvl8pPr>
            <a:lvl9pPr marL="2742720" indent="-231606">
              <a:lnSpc>
                <a:spcPct val="90000"/>
              </a:lnSpc>
              <a:spcBef>
                <a:spcPts val="800"/>
              </a:spcBef>
              <a:buClr>
                <a:schemeClr val="accent1"/>
              </a:buClr>
              <a:buSzPct val="80000"/>
              <a:buFont typeface="Arial" pitchFamily="34" charset="0"/>
              <a:buChar char="•"/>
              <a:defRPr sz="2000" baseline="0"/>
            </a:lvl9pPr>
          </a:lstStyle>
          <a:p>
            <a:r>
              <a:rPr lang="en-US" sz="2400" dirty="0">
                <a:solidFill>
                  <a:schemeClr val="tx1"/>
                </a:solidFill>
                <a:effectLst/>
              </a:rPr>
              <a:t>pragma solidity &gt;=0.4.22 &lt;0.6.0;</a:t>
            </a:r>
          </a:p>
        </p:txBody>
      </p:sp>
    </p:spTree>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1">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21">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Shape 328"/>
          <p:cNvSpPr txBox="1">
            <a:spLocks noGrp="1"/>
          </p:cNvSpPr>
          <p:nvPr>
            <p:ph type="body" sz="quarter" idx="10"/>
          </p:nvPr>
        </p:nvSpPr>
        <p:spPr>
          <a:prstGeom prst="rect">
            <a:avLst/>
          </a:prstGeom>
        </p:spPr>
        <p:txBody>
          <a:bodyPr spcFirstLastPara="1" wrap="square" lIns="68575" tIns="68575" rIns="68575" bIns="68575" anchor="t" anchorCtr="0">
            <a:noAutofit/>
          </a:bodyPr>
          <a:lstStyle/>
          <a:p>
            <a:pPr marL="520700" lvl="0" indent="-457200" rtl="0">
              <a:spcBef>
                <a:spcPts val="500"/>
              </a:spcBef>
              <a:spcAft>
                <a:spcPts val="0"/>
              </a:spcAft>
              <a:buSzPts val="2600"/>
              <a:buFont typeface="Wingdings" panose="05000000000000000000" pitchFamily="2" charset="2"/>
              <a:buChar char="§"/>
            </a:pPr>
            <a:r>
              <a:rPr lang="en-GB" dirty="0"/>
              <a:t>Defines a contract with a name.</a:t>
            </a:r>
            <a:endParaRPr dirty="0"/>
          </a:p>
          <a:p>
            <a:pPr marL="577850" lvl="0" indent="-514350" rtl="0">
              <a:spcBef>
                <a:spcPts val="0"/>
              </a:spcBef>
              <a:spcAft>
                <a:spcPts val="0"/>
              </a:spcAft>
              <a:buSzPts val="2600"/>
              <a:buFont typeface="Wingdings" panose="05000000000000000000" pitchFamily="2" charset="2"/>
              <a:buChar char="§"/>
            </a:pPr>
            <a:r>
              <a:rPr lang="en-GB" dirty="0"/>
              <a:t>Similar to defining a class in </a:t>
            </a:r>
            <a:r>
              <a:rPr lang="en-GB" b="1" dirty="0">
                <a:solidFill>
                  <a:schemeClr val="bg1"/>
                </a:solidFill>
              </a:rPr>
              <a:t>OOP languages</a:t>
            </a:r>
            <a:endParaRPr b="1" dirty="0">
              <a:solidFill>
                <a:schemeClr val="bg1"/>
              </a:solidFill>
            </a:endParaRPr>
          </a:p>
          <a:p>
            <a:pPr marL="0" lvl="0" indent="0" rtl="0">
              <a:spcBef>
                <a:spcPts val="500"/>
              </a:spcBef>
              <a:spcAft>
                <a:spcPts val="0"/>
              </a:spcAft>
              <a:buNone/>
            </a:pPr>
            <a:endParaRPr dirty="0"/>
          </a:p>
          <a:p>
            <a:pPr marL="0" lvl="0" indent="0" rtl="0">
              <a:spcBef>
                <a:spcPts val="500"/>
              </a:spcBef>
              <a:spcAft>
                <a:spcPts val="0"/>
              </a:spcAft>
              <a:buNone/>
            </a:pPr>
            <a:endParaRPr dirty="0"/>
          </a:p>
          <a:p>
            <a:pPr marL="0" lvl="0" indent="0" rtl="0">
              <a:spcBef>
                <a:spcPts val="500"/>
              </a:spcBef>
              <a:spcAft>
                <a:spcPts val="0"/>
              </a:spcAft>
              <a:buNone/>
            </a:pPr>
            <a:endParaRPr dirty="0"/>
          </a:p>
          <a:p>
            <a:pPr marL="520700" lvl="0" indent="-457200">
              <a:spcBef>
                <a:spcPts val="500"/>
              </a:spcBef>
              <a:spcAft>
                <a:spcPts val="0"/>
              </a:spcAft>
              <a:buSzPts val="2600"/>
              <a:buFont typeface="Wingdings" panose="05000000000000000000" pitchFamily="2" charset="2"/>
              <a:buChar char="§"/>
            </a:pPr>
            <a:r>
              <a:rPr lang="en-GB" dirty="0"/>
              <a:t>The contract contains data and the logic to operate</a:t>
            </a:r>
            <a:endParaRPr dirty="0"/>
          </a:p>
        </p:txBody>
      </p:sp>
      <p:sp>
        <p:nvSpPr>
          <p:cNvPr id="329" name="Shape 329"/>
          <p:cNvSpPr txBox="1">
            <a:spLocks noGrp="1"/>
          </p:cNvSpPr>
          <p:nvPr>
            <p:ph type="title"/>
          </p:nvPr>
        </p:nvSpPr>
        <p:spPr>
          <a:prstGeom prst="rect">
            <a:avLst/>
          </a:prstGeom>
        </p:spPr>
        <p:txBody>
          <a:bodyPr spcFirstLastPara="1" wrap="square" lIns="68575" tIns="68575" rIns="68575" bIns="68575" anchor="ctr" anchorCtr="0">
            <a:noAutofit/>
          </a:bodyPr>
          <a:lstStyle/>
          <a:p>
            <a:pPr marL="0" lvl="0" indent="0">
              <a:spcBef>
                <a:spcPts val="0"/>
              </a:spcBef>
              <a:spcAft>
                <a:spcPts val="0"/>
              </a:spcAft>
              <a:buNone/>
            </a:pPr>
            <a:r>
              <a:rPr lang="en-GB" dirty="0"/>
              <a:t>The Contract Definition</a:t>
            </a:r>
            <a:endParaRPr dirty="0"/>
          </a:p>
        </p:txBody>
      </p:sp>
      <p:sp>
        <p:nvSpPr>
          <p:cNvPr id="6" name="Text Placeholder 5"/>
          <p:cNvSpPr txBox="1">
            <a:spLocks/>
          </p:cNvSpPr>
          <p:nvPr/>
        </p:nvSpPr>
        <p:spPr>
          <a:xfrm>
            <a:off x="1912765" y="2068643"/>
            <a:ext cx="5316163" cy="1133078"/>
          </a:xfrm>
          <a:prstGeom prst="rect">
            <a:avLst/>
          </a:prstGeom>
          <a:solidFill>
            <a:schemeClr val="accent5">
              <a:lumMod val="40000"/>
              <a:lumOff val="60000"/>
              <a:alpha val="20000"/>
            </a:schemeClr>
          </a:solidFill>
          <a:ln w="12700">
            <a:solidFill>
              <a:schemeClr val="accent5">
                <a:lumMod val="60000"/>
                <a:lumOff val="40000"/>
              </a:schemeClr>
            </a:solidFill>
          </a:ln>
        </p:spPr>
        <p:txBody>
          <a:bodyPr vert="horz" wrap="square" lIns="108000" tIns="81000" rIns="108000" bIns="81000" rtlCol="0">
            <a:spAutoFit/>
          </a:bodyPr>
          <a:lstStyle>
            <a:lvl1pPr indent="0">
              <a:lnSpc>
                <a:spcPct val="100000"/>
              </a:lnSpc>
              <a:spcBef>
                <a:spcPts val="0"/>
              </a:spcBef>
              <a:spcAft>
                <a:spcPts val="0"/>
              </a:spcAft>
              <a:buClr>
                <a:srgbClr val="F2B254"/>
              </a:buClr>
              <a:buSzPct val="100000"/>
              <a:buFont typeface="Wingdings" panose="05000000000000000000" pitchFamily="2" charset="2"/>
              <a:buNone/>
              <a:defRPr lang="en-US"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defRPr>
            </a:lvl1pPr>
            <a:lvl2pPr indent="-231606">
              <a:lnSpc>
                <a:spcPct val="105000"/>
              </a:lnSpc>
              <a:spcBef>
                <a:spcPts val="600"/>
              </a:spcBef>
              <a:spcAft>
                <a:spcPts val="600"/>
              </a:spcAft>
              <a:buClr>
                <a:schemeClr val="accent1"/>
              </a:buClr>
              <a:buSzPct val="80000"/>
              <a:buFont typeface="Wingdings" panose="05000000000000000000" pitchFamily="2" charset="2"/>
              <a:buChar char="§"/>
              <a:defRPr sz="3200" b="0"/>
            </a:lvl2pPr>
            <a:lvl3pPr marL="914240" indent="-231606">
              <a:lnSpc>
                <a:spcPct val="105000"/>
              </a:lnSpc>
              <a:spcBef>
                <a:spcPts val="600"/>
              </a:spcBef>
              <a:spcAft>
                <a:spcPts val="600"/>
              </a:spcAft>
              <a:buClr>
                <a:srgbClr val="EF9A1D"/>
              </a:buClr>
              <a:buSzPct val="80000"/>
              <a:buFont typeface="Wingdings" panose="05000000000000000000" pitchFamily="2" charset="2"/>
              <a:buChar char="§"/>
              <a:defRPr sz="3000" b="0"/>
            </a:lvl3pPr>
            <a:lvl4pPr marL="1218987" indent="-231606">
              <a:lnSpc>
                <a:spcPct val="105000"/>
              </a:lnSpc>
              <a:spcBef>
                <a:spcPts val="600"/>
              </a:spcBef>
              <a:spcAft>
                <a:spcPts val="600"/>
              </a:spcAft>
              <a:buClr>
                <a:srgbClr val="ED9411"/>
              </a:buClr>
              <a:buSzPct val="80000"/>
              <a:buFont typeface="Wingdings" panose="05000000000000000000" pitchFamily="2" charset="2"/>
              <a:buChar char="§"/>
              <a:defRPr sz="2800" b="0"/>
            </a:lvl4pPr>
            <a:lvl5pPr marL="1523733" indent="-231606">
              <a:lnSpc>
                <a:spcPct val="105000"/>
              </a:lnSpc>
              <a:spcBef>
                <a:spcPts val="600"/>
              </a:spcBef>
              <a:spcAft>
                <a:spcPts val="600"/>
              </a:spcAft>
              <a:buClr>
                <a:srgbClr val="E28D10"/>
              </a:buClr>
              <a:buSzPct val="80000"/>
              <a:buFont typeface="Wingdings" panose="05000000000000000000" pitchFamily="2" charset="2"/>
              <a:buChar char="§"/>
              <a:defRPr sz="2600" b="0"/>
            </a:lvl5pPr>
            <a:lvl6pPr marL="1828480" indent="-231606">
              <a:lnSpc>
                <a:spcPct val="90000"/>
              </a:lnSpc>
              <a:spcBef>
                <a:spcPts val="800"/>
              </a:spcBef>
              <a:buClr>
                <a:schemeClr val="accent1"/>
              </a:buClr>
              <a:buSzPct val="80000"/>
              <a:buFont typeface="Arial" pitchFamily="34" charset="0"/>
              <a:buChar char="•"/>
              <a:defRPr sz="2000"/>
            </a:lvl6pPr>
            <a:lvl7pPr marL="2133227" indent="-231606">
              <a:lnSpc>
                <a:spcPct val="90000"/>
              </a:lnSpc>
              <a:spcBef>
                <a:spcPts val="800"/>
              </a:spcBef>
              <a:buClr>
                <a:schemeClr val="accent1"/>
              </a:buClr>
              <a:buSzPct val="80000"/>
              <a:buFont typeface="Arial" pitchFamily="34" charset="0"/>
              <a:buChar char="•"/>
              <a:defRPr sz="2000"/>
            </a:lvl7pPr>
            <a:lvl8pPr marL="2437972" indent="-231606">
              <a:lnSpc>
                <a:spcPct val="90000"/>
              </a:lnSpc>
              <a:spcBef>
                <a:spcPts val="800"/>
              </a:spcBef>
              <a:buClr>
                <a:schemeClr val="accent1"/>
              </a:buClr>
              <a:buSzPct val="80000"/>
              <a:buFont typeface="Arial" pitchFamily="34" charset="0"/>
              <a:buChar char="•"/>
              <a:defRPr sz="2000" baseline="0"/>
            </a:lvl8pPr>
            <a:lvl9pPr marL="2742720" indent="-231606">
              <a:lnSpc>
                <a:spcPct val="90000"/>
              </a:lnSpc>
              <a:spcBef>
                <a:spcPts val="800"/>
              </a:spcBef>
              <a:buClr>
                <a:schemeClr val="accent1"/>
              </a:buClr>
              <a:buSzPct val="80000"/>
              <a:buFont typeface="Arial" pitchFamily="34" charset="0"/>
              <a:buChar char="•"/>
              <a:defRPr sz="2000" baseline="0"/>
            </a:lvl9pPr>
          </a:lstStyle>
          <a:p>
            <a:r>
              <a:rPr lang="en-US" sz="2100" kern="1200" dirty="0">
                <a:solidFill>
                  <a:schemeClr val="bg1"/>
                </a:solidFill>
                <a:effectLst/>
                <a:ea typeface="+mn-ea"/>
              </a:rPr>
              <a:t>contract</a:t>
            </a:r>
            <a:r>
              <a:rPr lang="en-US" sz="2100" dirty="0">
                <a:effectLst/>
              </a:rPr>
              <a:t> </a:t>
            </a:r>
            <a:r>
              <a:rPr lang="en-US" sz="2100" dirty="0">
                <a:solidFill>
                  <a:schemeClr val="tx1"/>
                </a:solidFill>
                <a:effectLst/>
              </a:rPr>
              <a:t>Greeter {</a:t>
            </a:r>
          </a:p>
          <a:p>
            <a:r>
              <a:rPr lang="en-US" sz="2100" dirty="0">
                <a:effectLst/>
              </a:rPr>
              <a:t>	</a:t>
            </a:r>
            <a:r>
              <a:rPr lang="en-US" sz="2100" kern="1200" dirty="0">
                <a:solidFill>
                  <a:schemeClr val="bg1"/>
                </a:solidFill>
                <a:effectLst/>
                <a:ea typeface="+mn-ea"/>
              </a:rPr>
              <a:t>// functions, variables, …</a:t>
            </a:r>
          </a:p>
          <a:p>
            <a:r>
              <a:rPr lang="en-US" sz="2100" dirty="0">
                <a:solidFill>
                  <a:schemeClr val="tx1"/>
                </a:solidFill>
                <a:effectLst/>
              </a:rPr>
              <a:t>}</a:t>
            </a:r>
          </a:p>
        </p:txBody>
      </p:sp>
    </p:spTree>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8">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2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Shape 335"/>
          <p:cNvSpPr txBox="1">
            <a:spLocks noGrp="1"/>
          </p:cNvSpPr>
          <p:nvPr>
            <p:ph type="body" sz="quarter" idx="10"/>
          </p:nvPr>
        </p:nvSpPr>
        <p:spPr>
          <a:xfrm>
            <a:off x="142876" y="918867"/>
            <a:ext cx="9001124" cy="3889219"/>
          </a:xfrm>
          <a:prstGeom prst="rect">
            <a:avLst/>
          </a:prstGeom>
        </p:spPr>
        <p:txBody>
          <a:bodyPr spcFirstLastPara="1" wrap="square" lIns="68575" tIns="68575" rIns="68575" bIns="68575" anchor="t" anchorCtr="0">
            <a:noAutofit/>
          </a:bodyPr>
          <a:lstStyle/>
          <a:p>
            <a:pPr marL="520700" lvl="0" indent="-457200" rtl="0">
              <a:spcBef>
                <a:spcPts val="500"/>
              </a:spcBef>
              <a:spcAft>
                <a:spcPts val="0"/>
              </a:spcAft>
              <a:buSzPts val="2600"/>
              <a:buFont typeface="Wingdings" panose="05000000000000000000" pitchFamily="2" charset="2"/>
              <a:buChar char="§"/>
            </a:pPr>
            <a:r>
              <a:rPr lang="en-GB" dirty="0"/>
              <a:t>Defines a </a:t>
            </a:r>
            <a:r>
              <a:rPr lang="en-GB" b="1" dirty="0">
                <a:solidFill>
                  <a:schemeClr val="bg1"/>
                </a:solidFill>
              </a:rPr>
              <a:t>publicly accessible </a:t>
            </a:r>
            <a:r>
              <a:rPr lang="en-GB" dirty="0"/>
              <a:t>function greet with no input </a:t>
            </a:r>
            <a:br>
              <a:rPr lang="en-GB" dirty="0"/>
            </a:br>
            <a:r>
              <a:rPr lang="en-GB" dirty="0"/>
              <a:t>arguments that returns one value of type string.</a:t>
            </a:r>
            <a:endParaRPr dirty="0"/>
          </a:p>
          <a:p>
            <a:pPr marL="520700" lvl="0" indent="-457200" rtl="0">
              <a:spcBef>
                <a:spcPts val="0"/>
              </a:spcBef>
              <a:spcAft>
                <a:spcPts val="0"/>
              </a:spcAft>
              <a:buSzPts val="2600"/>
              <a:buFont typeface="Wingdings" panose="05000000000000000000" pitchFamily="2" charset="2"/>
              <a:buChar char="§"/>
            </a:pPr>
            <a:r>
              <a:rPr lang="en-GB" dirty="0"/>
              <a:t>The syntax of input arguments is the </a:t>
            </a:r>
            <a:r>
              <a:rPr lang="en-GB" b="1" dirty="0">
                <a:solidFill>
                  <a:schemeClr val="bg1"/>
                </a:solidFill>
              </a:rPr>
              <a:t>same as in C#</a:t>
            </a:r>
            <a:endParaRPr b="1" dirty="0">
              <a:solidFill>
                <a:schemeClr val="bg1"/>
              </a:solidFill>
            </a:endParaRPr>
          </a:p>
          <a:p>
            <a:pPr lvl="0" indent="-457200" rtl="0">
              <a:spcBef>
                <a:spcPts val="500"/>
              </a:spcBef>
              <a:spcAft>
                <a:spcPts val="0"/>
              </a:spcAft>
              <a:buFont typeface="Wingdings" panose="05000000000000000000" pitchFamily="2" charset="2"/>
              <a:buChar char="§"/>
            </a:pPr>
            <a:endParaRPr dirty="0"/>
          </a:p>
          <a:p>
            <a:pPr lvl="0" indent="-457200" rtl="0">
              <a:spcBef>
                <a:spcPts val="500"/>
              </a:spcBef>
              <a:spcAft>
                <a:spcPts val="0"/>
              </a:spcAft>
              <a:buFont typeface="Wingdings" panose="05000000000000000000" pitchFamily="2" charset="2"/>
              <a:buChar char="§"/>
            </a:pPr>
            <a:endParaRPr dirty="0"/>
          </a:p>
          <a:p>
            <a:pPr marL="520700" lvl="0" indent="-457200">
              <a:spcBef>
                <a:spcPts val="500"/>
              </a:spcBef>
              <a:spcAft>
                <a:spcPts val="0"/>
              </a:spcAft>
              <a:buSzPts val="2600"/>
              <a:buFont typeface="Wingdings" panose="05000000000000000000" pitchFamily="2" charset="2"/>
              <a:buChar char="§"/>
            </a:pPr>
            <a:r>
              <a:rPr lang="en-GB" dirty="0"/>
              <a:t>The return values can be </a:t>
            </a:r>
            <a:r>
              <a:rPr lang="en-GB" b="1" dirty="0">
                <a:solidFill>
                  <a:schemeClr val="bg1"/>
                </a:solidFill>
              </a:rPr>
              <a:t>multiple</a:t>
            </a:r>
            <a:r>
              <a:rPr lang="en-GB" dirty="0">
                <a:solidFill>
                  <a:srgbClr val="FFD966"/>
                </a:solidFill>
              </a:rPr>
              <a:t> </a:t>
            </a:r>
            <a:r>
              <a:rPr lang="en-GB" dirty="0"/>
              <a:t>and their types are specified in parentheses</a:t>
            </a:r>
            <a:endParaRPr dirty="0"/>
          </a:p>
        </p:txBody>
      </p:sp>
      <p:sp>
        <p:nvSpPr>
          <p:cNvPr id="336" name="Shape 336"/>
          <p:cNvSpPr txBox="1">
            <a:spLocks noGrp="1"/>
          </p:cNvSpPr>
          <p:nvPr>
            <p:ph type="title"/>
          </p:nvPr>
        </p:nvSpPr>
        <p:spPr>
          <a:prstGeom prst="rect">
            <a:avLst/>
          </a:prstGeom>
        </p:spPr>
        <p:txBody>
          <a:bodyPr spcFirstLastPara="1" wrap="square" lIns="68575" tIns="68575" rIns="68575" bIns="68575" anchor="ctr" anchorCtr="0">
            <a:noAutofit/>
          </a:bodyPr>
          <a:lstStyle/>
          <a:p>
            <a:pPr marL="0" lvl="0" indent="0">
              <a:spcBef>
                <a:spcPts val="0"/>
              </a:spcBef>
              <a:spcAft>
                <a:spcPts val="0"/>
              </a:spcAft>
              <a:buNone/>
            </a:pPr>
            <a:r>
              <a:rPr lang="en-GB" dirty="0"/>
              <a:t>The Function Definition</a:t>
            </a:r>
            <a:endParaRPr dirty="0"/>
          </a:p>
        </p:txBody>
      </p:sp>
      <p:sp>
        <p:nvSpPr>
          <p:cNvPr id="5" name="Text Placeholder 5"/>
          <p:cNvSpPr txBox="1">
            <a:spLocks/>
          </p:cNvSpPr>
          <p:nvPr/>
        </p:nvSpPr>
        <p:spPr>
          <a:xfrm>
            <a:off x="1397935" y="2527656"/>
            <a:ext cx="6491006" cy="486747"/>
          </a:xfrm>
          <a:prstGeom prst="rect">
            <a:avLst/>
          </a:prstGeom>
          <a:solidFill>
            <a:schemeClr val="accent5">
              <a:lumMod val="40000"/>
              <a:lumOff val="60000"/>
              <a:alpha val="20000"/>
            </a:schemeClr>
          </a:solidFill>
          <a:ln w="12700">
            <a:solidFill>
              <a:schemeClr val="accent5">
                <a:lumMod val="60000"/>
                <a:lumOff val="40000"/>
              </a:schemeClr>
            </a:solidFill>
          </a:ln>
        </p:spPr>
        <p:txBody>
          <a:bodyPr vert="horz" wrap="square" lIns="108000" tIns="81000" rIns="108000" bIns="81000" rtlCol="0">
            <a:spAutoFit/>
          </a:bodyPr>
          <a:lstStyle>
            <a:lvl1pPr indent="0">
              <a:lnSpc>
                <a:spcPct val="100000"/>
              </a:lnSpc>
              <a:spcBef>
                <a:spcPts val="0"/>
              </a:spcBef>
              <a:spcAft>
                <a:spcPts val="0"/>
              </a:spcAft>
              <a:buClr>
                <a:srgbClr val="F2B254"/>
              </a:buClr>
              <a:buSzPct val="100000"/>
              <a:buFont typeface="Wingdings" panose="05000000000000000000" pitchFamily="2" charset="2"/>
              <a:buNone/>
              <a:defRPr lang="en-US"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defRPr>
            </a:lvl1pPr>
            <a:lvl2pPr indent="-231606">
              <a:lnSpc>
                <a:spcPct val="105000"/>
              </a:lnSpc>
              <a:spcBef>
                <a:spcPts val="600"/>
              </a:spcBef>
              <a:spcAft>
                <a:spcPts val="600"/>
              </a:spcAft>
              <a:buClr>
                <a:schemeClr val="accent1"/>
              </a:buClr>
              <a:buSzPct val="80000"/>
              <a:buFont typeface="Wingdings" panose="05000000000000000000" pitchFamily="2" charset="2"/>
              <a:buChar char="§"/>
              <a:defRPr sz="3200" b="0"/>
            </a:lvl2pPr>
            <a:lvl3pPr marL="914240" indent="-231606">
              <a:lnSpc>
                <a:spcPct val="105000"/>
              </a:lnSpc>
              <a:spcBef>
                <a:spcPts val="600"/>
              </a:spcBef>
              <a:spcAft>
                <a:spcPts val="600"/>
              </a:spcAft>
              <a:buClr>
                <a:srgbClr val="EF9A1D"/>
              </a:buClr>
              <a:buSzPct val="80000"/>
              <a:buFont typeface="Wingdings" panose="05000000000000000000" pitchFamily="2" charset="2"/>
              <a:buChar char="§"/>
              <a:defRPr sz="3000" b="0"/>
            </a:lvl3pPr>
            <a:lvl4pPr marL="1218987" indent="-231606">
              <a:lnSpc>
                <a:spcPct val="105000"/>
              </a:lnSpc>
              <a:spcBef>
                <a:spcPts val="600"/>
              </a:spcBef>
              <a:spcAft>
                <a:spcPts val="600"/>
              </a:spcAft>
              <a:buClr>
                <a:srgbClr val="ED9411"/>
              </a:buClr>
              <a:buSzPct val="80000"/>
              <a:buFont typeface="Wingdings" panose="05000000000000000000" pitchFamily="2" charset="2"/>
              <a:buChar char="§"/>
              <a:defRPr sz="2800" b="0"/>
            </a:lvl4pPr>
            <a:lvl5pPr marL="1523733" indent="-231606">
              <a:lnSpc>
                <a:spcPct val="105000"/>
              </a:lnSpc>
              <a:spcBef>
                <a:spcPts val="600"/>
              </a:spcBef>
              <a:spcAft>
                <a:spcPts val="600"/>
              </a:spcAft>
              <a:buClr>
                <a:srgbClr val="E28D10"/>
              </a:buClr>
              <a:buSzPct val="80000"/>
              <a:buFont typeface="Wingdings" panose="05000000000000000000" pitchFamily="2" charset="2"/>
              <a:buChar char="§"/>
              <a:defRPr sz="2600" b="0"/>
            </a:lvl5pPr>
            <a:lvl6pPr marL="1828480" indent="-231606">
              <a:lnSpc>
                <a:spcPct val="90000"/>
              </a:lnSpc>
              <a:spcBef>
                <a:spcPts val="800"/>
              </a:spcBef>
              <a:buClr>
                <a:schemeClr val="accent1"/>
              </a:buClr>
              <a:buSzPct val="80000"/>
              <a:buFont typeface="Arial" pitchFamily="34" charset="0"/>
              <a:buChar char="•"/>
              <a:defRPr sz="2000"/>
            </a:lvl6pPr>
            <a:lvl7pPr marL="2133227" indent="-231606">
              <a:lnSpc>
                <a:spcPct val="90000"/>
              </a:lnSpc>
              <a:spcBef>
                <a:spcPts val="800"/>
              </a:spcBef>
              <a:buClr>
                <a:schemeClr val="accent1"/>
              </a:buClr>
              <a:buSzPct val="80000"/>
              <a:buFont typeface="Arial" pitchFamily="34" charset="0"/>
              <a:buChar char="•"/>
              <a:defRPr sz="2000"/>
            </a:lvl7pPr>
            <a:lvl8pPr marL="2437972" indent="-231606">
              <a:lnSpc>
                <a:spcPct val="90000"/>
              </a:lnSpc>
              <a:spcBef>
                <a:spcPts val="800"/>
              </a:spcBef>
              <a:buClr>
                <a:schemeClr val="accent1"/>
              </a:buClr>
              <a:buSzPct val="80000"/>
              <a:buFont typeface="Arial" pitchFamily="34" charset="0"/>
              <a:buChar char="•"/>
              <a:defRPr sz="2000" baseline="0"/>
            </a:lvl8pPr>
            <a:lvl9pPr marL="2742720" indent="-231606">
              <a:lnSpc>
                <a:spcPct val="90000"/>
              </a:lnSpc>
              <a:spcBef>
                <a:spcPts val="800"/>
              </a:spcBef>
              <a:buClr>
                <a:schemeClr val="accent1"/>
              </a:buClr>
              <a:buSzPct val="80000"/>
              <a:buFont typeface="Arial" pitchFamily="34" charset="0"/>
              <a:buChar char="•"/>
              <a:defRPr sz="2000" baseline="0"/>
            </a:lvl9pPr>
          </a:lstStyle>
          <a:p>
            <a:r>
              <a:rPr lang="en-US" sz="2100" kern="1200" dirty="0">
                <a:solidFill>
                  <a:schemeClr val="bg1"/>
                </a:solidFill>
                <a:effectLst/>
                <a:ea typeface="+mn-ea"/>
              </a:rPr>
              <a:t>function</a:t>
            </a:r>
            <a:r>
              <a:rPr lang="en-US" sz="2100" kern="1200" dirty="0">
                <a:solidFill>
                  <a:schemeClr val="tx2">
                    <a:lumMod val="75000"/>
                  </a:schemeClr>
                </a:solidFill>
                <a:effectLst/>
                <a:ea typeface="+mn-ea"/>
              </a:rPr>
              <a:t> </a:t>
            </a:r>
            <a:r>
              <a:rPr lang="en-US" sz="2100" dirty="0">
                <a:solidFill>
                  <a:schemeClr val="tx1"/>
                </a:solidFill>
                <a:effectLst/>
              </a:rPr>
              <a:t>greet()</a:t>
            </a:r>
            <a:r>
              <a:rPr lang="en-US" sz="2100" kern="1200" dirty="0">
                <a:solidFill>
                  <a:schemeClr val="tx1"/>
                </a:solidFill>
                <a:effectLst/>
                <a:ea typeface="+mn-ea"/>
              </a:rPr>
              <a:t> </a:t>
            </a:r>
            <a:r>
              <a:rPr lang="en-US" sz="2100" kern="1200" dirty="0">
                <a:solidFill>
                  <a:schemeClr val="bg1"/>
                </a:solidFill>
                <a:effectLst/>
                <a:ea typeface="+mn-ea"/>
              </a:rPr>
              <a:t>returns (</a:t>
            </a:r>
            <a:r>
              <a:rPr lang="en-US" sz="2100" kern="1200" dirty="0" smtClean="0">
                <a:solidFill>
                  <a:schemeClr val="bg1"/>
                </a:solidFill>
                <a:effectLst/>
                <a:ea typeface="+mn-ea"/>
              </a:rPr>
              <a:t>string memory)</a:t>
            </a:r>
            <a:endParaRPr lang="en-US" sz="2100" dirty="0">
              <a:solidFill>
                <a:schemeClr val="bg1"/>
              </a:solidFill>
              <a:effectLst/>
            </a:endParaRPr>
          </a:p>
        </p:txBody>
      </p:sp>
    </p:spTree>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3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Shape 342"/>
          <p:cNvSpPr txBox="1">
            <a:spLocks noGrp="1"/>
          </p:cNvSpPr>
          <p:nvPr>
            <p:ph type="body" sz="quarter" idx="10"/>
          </p:nvPr>
        </p:nvSpPr>
        <p:spPr>
          <a:prstGeom prst="rect">
            <a:avLst/>
          </a:prstGeom>
        </p:spPr>
        <p:txBody>
          <a:bodyPr spcFirstLastPara="1" wrap="square" lIns="68575" tIns="68575" rIns="68575" bIns="68575" anchor="t" anchorCtr="0">
            <a:noAutofit/>
          </a:bodyPr>
          <a:lstStyle/>
          <a:p>
            <a:pPr marL="520700" lvl="0" indent="-457200">
              <a:spcBef>
                <a:spcPts val="500"/>
              </a:spcBef>
              <a:spcAft>
                <a:spcPts val="0"/>
              </a:spcAft>
              <a:buSzPts val="2600"/>
              <a:buFont typeface="Wingdings" panose="05000000000000000000" pitchFamily="2" charset="2"/>
              <a:buChar char="§"/>
            </a:pPr>
            <a:r>
              <a:rPr lang="en-GB" dirty="0"/>
              <a:t>Returns the expected string</a:t>
            </a:r>
            <a:endParaRPr dirty="0"/>
          </a:p>
        </p:txBody>
      </p:sp>
      <p:sp>
        <p:nvSpPr>
          <p:cNvPr id="343" name="Shape 343"/>
          <p:cNvSpPr txBox="1">
            <a:spLocks noGrp="1"/>
          </p:cNvSpPr>
          <p:nvPr>
            <p:ph type="title"/>
          </p:nvPr>
        </p:nvSpPr>
        <p:spPr>
          <a:prstGeom prst="rect">
            <a:avLst/>
          </a:prstGeom>
        </p:spPr>
        <p:txBody>
          <a:bodyPr spcFirstLastPara="1" wrap="square" lIns="68575" tIns="68575" rIns="68575" bIns="68575" anchor="ctr" anchorCtr="0">
            <a:noAutofit/>
          </a:bodyPr>
          <a:lstStyle/>
          <a:p>
            <a:pPr marL="0" lvl="0" indent="0">
              <a:spcBef>
                <a:spcPts val="0"/>
              </a:spcBef>
              <a:spcAft>
                <a:spcPts val="0"/>
              </a:spcAft>
              <a:buNone/>
            </a:pPr>
            <a:r>
              <a:rPr lang="en-GB" dirty="0"/>
              <a:t>The Return Statement</a:t>
            </a:r>
            <a:endParaRPr dirty="0"/>
          </a:p>
        </p:txBody>
      </p:sp>
      <p:sp>
        <p:nvSpPr>
          <p:cNvPr id="5" name="Text Placeholder 5"/>
          <p:cNvSpPr txBox="1">
            <a:spLocks/>
          </p:cNvSpPr>
          <p:nvPr/>
        </p:nvSpPr>
        <p:spPr>
          <a:xfrm>
            <a:off x="1995704" y="2192627"/>
            <a:ext cx="3423733" cy="486747"/>
          </a:xfrm>
          <a:prstGeom prst="rect">
            <a:avLst/>
          </a:prstGeom>
          <a:solidFill>
            <a:schemeClr val="accent5">
              <a:lumMod val="40000"/>
              <a:lumOff val="60000"/>
              <a:alpha val="20000"/>
            </a:schemeClr>
          </a:solidFill>
          <a:ln w="12700">
            <a:solidFill>
              <a:schemeClr val="accent5">
                <a:lumMod val="60000"/>
                <a:lumOff val="40000"/>
              </a:schemeClr>
            </a:solidFill>
          </a:ln>
        </p:spPr>
        <p:txBody>
          <a:bodyPr vert="horz" wrap="square" lIns="108000" tIns="81000" rIns="108000" bIns="81000" rtlCol="0">
            <a:spAutoFit/>
          </a:bodyPr>
          <a:lstStyle>
            <a:lvl1pPr indent="0">
              <a:lnSpc>
                <a:spcPct val="100000"/>
              </a:lnSpc>
              <a:spcBef>
                <a:spcPts val="0"/>
              </a:spcBef>
              <a:spcAft>
                <a:spcPts val="0"/>
              </a:spcAft>
              <a:buClr>
                <a:srgbClr val="F2B254"/>
              </a:buClr>
              <a:buSzPct val="100000"/>
              <a:buFont typeface="Wingdings" panose="05000000000000000000" pitchFamily="2" charset="2"/>
              <a:buNone/>
              <a:defRPr lang="en-US"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defRPr>
            </a:lvl1pPr>
            <a:lvl2pPr indent="-231606">
              <a:lnSpc>
                <a:spcPct val="105000"/>
              </a:lnSpc>
              <a:spcBef>
                <a:spcPts val="600"/>
              </a:spcBef>
              <a:spcAft>
                <a:spcPts val="600"/>
              </a:spcAft>
              <a:buClr>
                <a:schemeClr val="accent1"/>
              </a:buClr>
              <a:buSzPct val="80000"/>
              <a:buFont typeface="Wingdings" panose="05000000000000000000" pitchFamily="2" charset="2"/>
              <a:buChar char="§"/>
              <a:defRPr sz="3200" b="0"/>
            </a:lvl2pPr>
            <a:lvl3pPr marL="914240" indent="-231606">
              <a:lnSpc>
                <a:spcPct val="105000"/>
              </a:lnSpc>
              <a:spcBef>
                <a:spcPts val="600"/>
              </a:spcBef>
              <a:spcAft>
                <a:spcPts val="600"/>
              </a:spcAft>
              <a:buClr>
                <a:srgbClr val="EF9A1D"/>
              </a:buClr>
              <a:buSzPct val="80000"/>
              <a:buFont typeface="Wingdings" panose="05000000000000000000" pitchFamily="2" charset="2"/>
              <a:buChar char="§"/>
              <a:defRPr sz="3000" b="0"/>
            </a:lvl3pPr>
            <a:lvl4pPr marL="1218987" indent="-231606">
              <a:lnSpc>
                <a:spcPct val="105000"/>
              </a:lnSpc>
              <a:spcBef>
                <a:spcPts val="600"/>
              </a:spcBef>
              <a:spcAft>
                <a:spcPts val="600"/>
              </a:spcAft>
              <a:buClr>
                <a:srgbClr val="ED9411"/>
              </a:buClr>
              <a:buSzPct val="80000"/>
              <a:buFont typeface="Wingdings" panose="05000000000000000000" pitchFamily="2" charset="2"/>
              <a:buChar char="§"/>
              <a:defRPr sz="2800" b="0"/>
            </a:lvl4pPr>
            <a:lvl5pPr marL="1523733" indent="-231606">
              <a:lnSpc>
                <a:spcPct val="105000"/>
              </a:lnSpc>
              <a:spcBef>
                <a:spcPts val="600"/>
              </a:spcBef>
              <a:spcAft>
                <a:spcPts val="600"/>
              </a:spcAft>
              <a:buClr>
                <a:srgbClr val="E28D10"/>
              </a:buClr>
              <a:buSzPct val="80000"/>
              <a:buFont typeface="Wingdings" panose="05000000000000000000" pitchFamily="2" charset="2"/>
              <a:buChar char="§"/>
              <a:defRPr sz="2600" b="0"/>
            </a:lvl5pPr>
            <a:lvl6pPr marL="1828480" indent="-231606">
              <a:lnSpc>
                <a:spcPct val="90000"/>
              </a:lnSpc>
              <a:spcBef>
                <a:spcPts val="800"/>
              </a:spcBef>
              <a:buClr>
                <a:schemeClr val="accent1"/>
              </a:buClr>
              <a:buSzPct val="80000"/>
              <a:buFont typeface="Arial" pitchFamily="34" charset="0"/>
              <a:buChar char="•"/>
              <a:defRPr sz="2000"/>
            </a:lvl6pPr>
            <a:lvl7pPr marL="2133227" indent="-231606">
              <a:lnSpc>
                <a:spcPct val="90000"/>
              </a:lnSpc>
              <a:spcBef>
                <a:spcPts val="800"/>
              </a:spcBef>
              <a:buClr>
                <a:schemeClr val="accent1"/>
              </a:buClr>
              <a:buSzPct val="80000"/>
              <a:buFont typeface="Arial" pitchFamily="34" charset="0"/>
              <a:buChar char="•"/>
              <a:defRPr sz="2000"/>
            </a:lvl7pPr>
            <a:lvl8pPr marL="2437972" indent="-231606">
              <a:lnSpc>
                <a:spcPct val="90000"/>
              </a:lnSpc>
              <a:spcBef>
                <a:spcPts val="800"/>
              </a:spcBef>
              <a:buClr>
                <a:schemeClr val="accent1"/>
              </a:buClr>
              <a:buSzPct val="80000"/>
              <a:buFont typeface="Arial" pitchFamily="34" charset="0"/>
              <a:buChar char="•"/>
              <a:defRPr sz="2000" baseline="0"/>
            </a:lvl8pPr>
            <a:lvl9pPr marL="2742720" indent="-231606">
              <a:lnSpc>
                <a:spcPct val="90000"/>
              </a:lnSpc>
              <a:spcBef>
                <a:spcPts val="800"/>
              </a:spcBef>
              <a:buClr>
                <a:schemeClr val="accent1"/>
              </a:buClr>
              <a:buSzPct val="80000"/>
              <a:buFont typeface="Arial" pitchFamily="34" charset="0"/>
              <a:buChar char="•"/>
              <a:defRPr sz="2000" baseline="0"/>
            </a:lvl9pPr>
          </a:lstStyle>
          <a:p>
            <a:r>
              <a:rPr lang="en-US" sz="2100" kern="1200" dirty="0">
                <a:solidFill>
                  <a:schemeClr val="bg1"/>
                </a:solidFill>
                <a:effectLst/>
              </a:rPr>
              <a:t>return</a:t>
            </a:r>
            <a:r>
              <a:rPr lang="en-US" sz="2100" dirty="0">
                <a:effectLst/>
              </a:rPr>
              <a:t> </a:t>
            </a:r>
            <a:r>
              <a:rPr lang="en-US" sz="2100" dirty="0">
                <a:solidFill>
                  <a:schemeClr val="tx1"/>
                </a:solidFill>
                <a:effectLst/>
              </a:rPr>
              <a:t>“Hello world”;</a:t>
            </a:r>
          </a:p>
        </p:txBody>
      </p:sp>
    </p:spTree>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D46C6B0-7750-4153-AF9A-FB983EC3255F}"/>
              </a:ext>
            </a:extLst>
          </p:cNvPr>
          <p:cNvSpPr>
            <a:spLocks noGrp="1"/>
          </p:cNvSpPr>
          <p:nvPr>
            <p:ph type="body" sz="quarter" idx="10"/>
          </p:nvPr>
        </p:nvSpPr>
        <p:spPr>
          <a:xfrm>
            <a:off x="461331" y="3727402"/>
            <a:ext cx="8221337" cy="576063"/>
          </a:xfrm>
        </p:spPr>
        <p:txBody>
          <a:bodyPr/>
          <a:lstStyle/>
          <a:p>
            <a:r>
              <a:rPr lang="en-GB" dirty="0"/>
              <a:t>Let’s write the contract at </a:t>
            </a:r>
            <a:br>
              <a:rPr lang="en-GB" dirty="0"/>
            </a:br>
            <a:r>
              <a:rPr lang="en-GB" u="sng" dirty="0">
                <a:solidFill>
                  <a:schemeClr val="hlink"/>
                </a:solidFill>
                <a:hlinkClick r:id="rId2"/>
              </a:rPr>
              <a:t>http://remix.ethereum.org</a:t>
            </a:r>
            <a:endParaRPr lang="en-US" dirty="0"/>
          </a:p>
        </p:txBody>
      </p:sp>
      <p:pic>
        <p:nvPicPr>
          <p:cNvPr id="3" name="Picture 2">
            <a:extLst>
              <a:ext uri="{FF2B5EF4-FFF2-40B4-BE49-F238E27FC236}">
                <a16:creationId xmlns:a16="http://schemas.microsoft.com/office/drawing/2014/main" id="{C01A8A70-6B1F-4698-A3D2-ABF48D5138C7}"/>
              </a:ext>
            </a:extLst>
          </p:cNvPr>
          <p:cNvPicPr>
            <a:picLocks noChangeAspect="1"/>
          </p:cNvPicPr>
          <p:nvPr/>
        </p:nvPicPr>
        <p:blipFill>
          <a:blip r:embed="rId3"/>
          <a:stretch>
            <a:fillRect/>
          </a:stretch>
        </p:blipFill>
        <p:spPr>
          <a:xfrm>
            <a:off x="3186888" y="602512"/>
            <a:ext cx="2770224" cy="2770224"/>
          </a:xfrm>
          <a:prstGeom prst="ellipse">
            <a:avLst/>
          </a:prstGeom>
          <a:ln>
            <a:noFill/>
          </a:ln>
          <a:effectLst>
            <a:softEdge rad="112500"/>
          </a:effectLst>
        </p:spPr>
      </p:pic>
    </p:spTree>
    <p:extLst>
      <p:ext uri="{BB962C8B-B14F-4D97-AF65-F5344CB8AC3E}">
        <p14:creationId xmlns:p14="http://schemas.microsoft.com/office/powerpoint/2010/main" val="13639769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7906" name="Rectangle 2"/>
          <p:cNvSpPr>
            <a:spLocks noGrp="1" noChangeArrowheads="1"/>
          </p:cNvSpPr>
          <p:nvPr>
            <p:ph type="title"/>
          </p:nvPr>
        </p:nvSpPr>
        <p:spPr/>
        <p:txBody>
          <a:bodyPr/>
          <a:lstStyle/>
          <a:p>
            <a:r>
              <a:rPr lang="en-GB" dirty="0"/>
              <a:t>Solidity Type of Variables</a:t>
            </a:r>
            <a:endParaRPr lang="bg-BG" dirty="0">
              <a:sym typeface="Wingdings" pitchFamily="2" charset="2"/>
            </a:endParaRPr>
          </a:p>
        </p:txBody>
      </p:sp>
      <p:sp>
        <p:nvSpPr>
          <p:cNvPr id="2" name="Slide Number Placeholder 1"/>
          <p:cNvSpPr>
            <a:spLocks noGrp="1"/>
          </p:cNvSpPr>
          <p:nvPr>
            <p:ph type="sldNum" sz="quarter" idx="13"/>
          </p:nvPr>
        </p:nvSpPr>
        <p:spPr/>
        <p:txBody>
          <a:bodyPr/>
          <a:lstStyle/>
          <a:p>
            <a:fld id="{C014DD1E-5D91-48A3-AD6D-45FBA980D106}" type="slidenum">
              <a:rPr lang="en-US" smtClean="0"/>
              <a:pPr/>
              <a:t>37</a:t>
            </a:fld>
            <a:endParaRPr lang="en-US" dirty="0"/>
          </a:p>
        </p:txBody>
      </p:sp>
      <p:graphicFrame>
        <p:nvGraphicFramePr>
          <p:cNvPr id="507953" name="Group 49"/>
          <p:cNvGraphicFramePr>
            <a:graphicFrameLocks noGrp="1"/>
          </p:cNvGraphicFramePr>
          <p:nvPr>
            <p:ph idx="4294967295"/>
            <p:extLst>
              <p:ext uri="{D42A27DB-BD31-4B8C-83A1-F6EECF244321}">
                <p14:modId xmlns:p14="http://schemas.microsoft.com/office/powerpoint/2010/main" val="2779066146"/>
              </p:ext>
            </p:extLst>
          </p:nvPr>
        </p:nvGraphicFramePr>
        <p:xfrm>
          <a:off x="142804" y="876853"/>
          <a:ext cx="8233055" cy="3847338"/>
        </p:xfrm>
        <a:graphic>
          <a:graphicData uri="http://schemas.openxmlformats.org/drawingml/2006/table">
            <a:tbl>
              <a:tblPr/>
              <a:tblGrid>
                <a:gridCol w="2118005">
                  <a:extLst>
                    <a:ext uri="{9D8B030D-6E8A-4147-A177-3AD203B41FA5}">
                      <a16:colId xmlns:a16="http://schemas.microsoft.com/office/drawing/2014/main" val="20000"/>
                    </a:ext>
                  </a:extLst>
                </a:gridCol>
                <a:gridCol w="6115050">
                  <a:extLst>
                    <a:ext uri="{9D8B030D-6E8A-4147-A177-3AD203B41FA5}">
                      <a16:colId xmlns:a16="http://schemas.microsoft.com/office/drawing/2014/main" val="20001"/>
                    </a:ext>
                  </a:extLst>
                </a:gridCol>
              </a:tblGrid>
              <a:tr h="372618">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100" b="1" i="0" u="none" strike="noStrike" cap="none" normalizeH="0" baseline="0" noProof="1">
                          <a:ln>
                            <a:noFill/>
                          </a:ln>
                          <a:solidFill>
                            <a:schemeClr val="tx1"/>
                          </a:solidFill>
                          <a:effectLst/>
                          <a:latin typeface="+mn-lt"/>
                        </a:rPr>
                        <a:t>Variable</a:t>
                      </a:r>
                    </a:p>
                  </a:txBody>
                  <a:tcPr marL="118100" marR="118100" marT="34290" marB="34290"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rgbClr val="C6C0AA">
                        <a:alpha val="49804"/>
                      </a:srgbClr>
                    </a:solid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100" b="1" i="0" u="none" strike="noStrike" cap="none" normalizeH="0" baseline="0" noProof="1">
                          <a:ln>
                            <a:noFill/>
                          </a:ln>
                          <a:solidFill>
                            <a:schemeClr val="tx1"/>
                          </a:solidFill>
                          <a:effectLst/>
                          <a:latin typeface="+mn-lt"/>
                        </a:rPr>
                        <a:t>Description</a:t>
                      </a:r>
                      <a:endParaRPr kumimoji="1" lang="bg-BG" sz="2100" b="1" i="0" u="none" strike="noStrike" cap="none" normalizeH="0" baseline="0" noProof="1">
                        <a:ln>
                          <a:noFill/>
                        </a:ln>
                        <a:solidFill>
                          <a:schemeClr val="tx1"/>
                        </a:solidFill>
                        <a:effectLst/>
                        <a:latin typeface="+mn-lt"/>
                      </a:endParaRPr>
                    </a:p>
                  </a:txBody>
                  <a:tcPr marL="118100" marR="118100" marT="34290" marB="34290"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rgbClr val="C6C0AA">
                        <a:alpha val="49804"/>
                      </a:srgbClr>
                    </a:solidFill>
                  </a:tcPr>
                </a:tc>
                <a:extLst>
                  <a:ext uri="{0D108BD9-81ED-4DB2-BD59-A6C34878D82A}">
                    <a16:rowId xmlns:a16="http://schemas.microsoft.com/office/drawing/2014/main" val="10000"/>
                  </a:ext>
                </a:extLst>
              </a:tr>
              <a:tr h="329184">
                <a:tc>
                  <a:txBody>
                    <a:bodyPr/>
                    <a:lstStyle/>
                    <a:p>
                      <a:pPr marL="0" algn="l" defTabSz="1218987" rtl="0" eaLnBrk="1" latinLnBrk="0" hangingPunct="1"/>
                      <a:r>
                        <a:rPr lang="en-US" sz="1800" b="1" kern="1200" dirty="0">
                          <a:solidFill>
                            <a:schemeClr val="bg1"/>
                          </a:solidFill>
                          <a:effectLst/>
                          <a:latin typeface="+mn-lt"/>
                          <a:ea typeface="+mn-ea"/>
                          <a:cs typeface="+mn-cs"/>
                        </a:rPr>
                        <a:t>bool</a:t>
                      </a:r>
                    </a:p>
                  </a:txBody>
                  <a:tcPr>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40000"/>
                        <a:lumOff val="60000"/>
                        <a:alpha val="20000"/>
                      </a:schemeClr>
                    </a:solidFill>
                  </a:tcPr>
                </a:tc>
                <a:tc>
                  <a:txBody>
                    <a:bodyPr/>
                    <a:lstStyle/>
                    <a:p>
                      <a:pPr marL="0" algn="l" defTabSz="1218987" rtl="0" eaLnBrk="1" latinLnBrk="0" hangingPunct="1"/>
                      <a:r>
                        <a:rPr lang="en-US" sz="1800" b="1" kern="1200" baseline="0" dirty="0">
                          <a:solidFill>
                            <a:schemeClr val="bg1"/>
                          </a:solidFill>
                          <a:effectLst/>
                          <a:latin typeface="+mn-lt"/>
                          <a:ea typeface="+mn-ea"/>
                          <a:cs typeface="+mn-cs"/>
                        </a:rPr>
                        <a:t>it can hold true or false</a:t>
                      </a:r>
                      <a:endParaRPr lang="en-US" sz="1800" b="1" kern="1200" dirty="0">
                        <a:solidFill>
                          <a:schemeClr val="bg1"/>
                        </a:solidFill>
                        <a:effectLst/>
                        <a:latin typeface="+mn-lt"/>
                        <a:ea typeface="+mn-ea"/>
                        <a:cs typeface="+mn-cs"/>
                      </a:endParaRPr>
                    </a:p>
                  </a:txBody>
                  <a:tcPr>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40000"/>
                        <a:lumOff val="60000"/>
                        <a:alpha val="20000"/>
                      </a:schemeClr>
                    </a:solidFill>
                  </a:tcPr>
                </a:tc>
                <a:extLst>
                  <a:ext uri="{0D108BD9-81ED-4DB2-BD59-A6C34878D82A}">
                    <a16:rowId xmlns:a16="http://schemas.microsoft.com/office/drawing/2014/main" val="10001"/>
                  </a:ext>
                </a:extLst>
              </a:tr>
              <a:tr h="329184">
                <a:tc>
                  <a:txBody>
                    <a:bodyPr/>
                    <a:lstStyle/>
                    <a:p>
                      <a:pPr marL="0" marR="0" indent="0" algn="l" defTabSz="1218987" rtl="0" eaLnBrk="1" fontAlgn="auto" latinLnBrk="0" hangingPunct="1">
                        <a:lnSpc>
                          <a:spcPct val="100000"/>
                        </a:lnSpc>
                        <a:spcBef>
                          <a:spcPts val="0"/>
                        </a:spcBef>
                        <a:spcAft>
                          <a:spcPts val="0"/>
                        </a:spcAft>
                        <a:buClrTx/>
                        <a:buSzTx/>
                        <a:buFontTx/>
                        <a:buNone/>
                        <a:tabLst/>
                        <a:defRPr/>
                      </a:pPr>
                      <a:r>
                        <a:rPr lang="en-US" sz="1800" b="1" kern="1200" dirty="0">
                          <a:solidFill>
                            <a:schemeClr val="bg1"/>
                          </a:solidFill>
                          <a:effectLst/>
                          <a:latin typeface="+mn-lt"/>
                          <a:ea typeface="+mn-ea"/>
                          <a:cs typeface="+mn-cs"/>
                          <a:sym typeface="Arial"/>
                        </a:rPr>
                        <a:t>int</a:t>
                      </a:r>
                      <a:r>
                        <a:rPr lang="en-US" sz="1800" b="1" kern="1200" baseline="0" dirty="0">
                          <a:solidFill>
                            <a:schemeClr val="bg1"/>
                          </a:solidFill>
                          <a:effectLst/>
                          <a:latin typeface="+mn-lt"/>
                          <a:ea typeface="+mn-ea"/>
                          <a:cs typeface="+mn-cs"/>
                          <a:sym typeface="Arial"/>
                        </a:rPr>
                        <a:t> / uint</a:t>
                      </a:r>
                      <a:endParaRPr lang="en-US" sz="1800" b="1" kern="1200" dirty="0">
                        <a:solidFill>
                          <a:schemeClr val="bg1"/>
                        </a:solidFill>
                        <a:effectLst/>
                        <a:latin typeface="+mn-lt"/>
                        <a:ea typeface="+mn-ea"/>
                        <a:cs typeface="+mn-cs"/>
                        <a:sym typeface="Arial"/>
                      </a:endParaRPr>
                    </a:p>
                  </a:txBody>
                  <a:tcPr>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40000"/>
                        <a:lumOff val="60000"/>
                        <a:alpha val="20000"/>
                      </a:schemeClr>
                    </a:solidFill>
                  </a:tcPr>
                </a:tc>
                <a:tc>
                  <a:txBody>
                    <a:bodyPr/>
                    <a:lstStyle/>
                    <a:p>
                      <a:pPr marL="0" marR="0" indent="0" algn="l" defTabSz="1218987" rtl="0" eaLnBrk="1" fontAlgn="auto" latinLnBrk="0" hangingPunct="1">
                        <a:lnSpc>
                          <a:spcPct val="100000"/>
                        </a:lnSpc>
                        <a:spcBef>
                          <a:spcPts val="0"/>
                        </a:spcBef>
                        <a:spcAft>
                          <a:spcPts val="0"/>
                        </a:spcAft>
                        <a:buClrTx/>
                        <a:buSzTx/>
                        <a:buFontTx/>
                        <a:buNone/>
                        <a:tabLst/>
                        <a:defRPr/>
                      </a:pPr>
                      <a:r>
                        <a:rPr lang="en-US" sz="1800" b="1" kern="1200" dirty="0">
                          <a:solidFill>
                            <a:schemeClr val="bg1"/>
                          </a:solidFill>
                          <a:effectLst/>
                          <a:latin typeface="+mn-lt"/>
                          <a:ea typeface="+mn-ea"/>
                          <a:cs typeface="+mn-cs"/>
                        </a:rPr>
                        <a:t>represent integers or numeric values</a:t>
                      </a:r>
                    </a:p>
                    <a:p>
                      <a:pPr marL="0" marR="0" indent="0" algn="l" defTabSz="1218987" rtl="0" eaLnBrk="1" fontAlgn="auto" latinLnBrk="0" hangingPunct="1">
                        <a:lnSpc>
                          <a:spcPct val="100000"/>
                        </a:lnSpc>
                        <a:spcBef>
                          <a:spcPts val="0"/>
                        </a:spcBef>
                        <a:spcAft>
                          <a:spcPts val="0"/>
                        </a:spcAft>
                        <a:buClrTx/>
                        <a:buSzTx/>
                        <a:buFontTx/>
                        <a:buNone/>
                        <a:tabLst/>
                        <a:defRPr/>
                      </a:pPr>
                      <a:r>
                        <a:rPr lang="en-US" sz="1800" b="1" kern="1200" dirty="0">
                          <a:solidFill>
                            <a:schemeClr val="bg1"/>
                          </a:solidFill>
                          <a:effectLst/>
                          <a:latin typeface="+mn-lt"/>
                          <a:ea typeface="+mn-ea"/>
                          <a:cs typeface="+mn-cs"/>
                        </a:rPr>
                        <a:t>unsigned</a:t>
                      </a:r>
                      <a:r>
                        <a:rPr lang="en-US" sz="1800" b="1" kern="1200" baseline="0" dirty="0">
                          <a:solidFill>
                            <a:schemeClr val="bg1"/>
                          </a:solidFill>
                          <a:effectLst/>
                          <a:latin typeface="+mn-lt"/>
                          <a:ea typeface="+mn-ea"/>
                          <a:cs typeface="+mn-cs"/>
                        </a:rPr>
                        <a:t> cannot hold negative numbers.</a:t>
                      </a:r>
                      <a:endParaRPr lang="en-US" sz="1800" b="1" kern="1200" dirty="0">
                        <a:solidFill>
                          <a:schemeClr val="bg1"/>
                        </a:solidFill>
                        <a:effectLst/>
                        <a:latin typeface="+mn-lt"/>
                        <a:ea typeface="+mn-ea"/>
                        <a:cs typeface="+mn-cs"/>
                      </a:endParaRPr>
                    </a:p>
                  </a:txBody>
                  <a:tcPr>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40000"/>
                        <a:lumOff val="60000"/>
                        <a:alpha val="20000"/>
                      </a:schemeClr>
                    </a:solidFill>
                  </a:tcPr>
                </a:tc>
                <a:extLst>
                  <a:ext uri="{0D108BD9-81ED-4DB2-BD59-A6C34878D82A}">
                    <a16:rowId xmlns:a16="http://schemas.microsoft.com/office/drawing/2014/main" val="10002"/>
                  </a:ext>
                </a:extLst>
              </a:tr>
              <a:tr h="329184">
                <a:tc>
                  <a:txBody>
                    <a:bodyPr/>
                    <a:lstStyle/>
                    <a:p>
                      <a:pPr marL="0" marR="0" indent="0" algn="l" defTabSz="1218987" rtl="0" eaLnBrk="1" fontAlgn="auto" latinLnBrk="0" hangingPunct="1">
                        <a:lnSpc>
                          <a:spcPct val="100000"/>
                        </a:lnSpc>
                        <a:spcBef>
                          <a:spcPts val="0"/>
                        </a:spcBef>
                        <a:spcAft>
                          <a:spcPts val="0"/>
                        </a:spcAft>
                        <a:buClrTx/>
                        <a:buSzTx/>
                        <a:buFontTx/>
                        <a:buNone/>
                        <a:tabLst/>
                        <a:defRPr/>
                      </a:pPr>
                      <a:r>
                        <a:rPr lang="en-US" sz="1800" b="1" kern="1200" dirty="0">
                          <a:solidFill>
                            <a:schemeClr val="bg1"/>
                          </a:solidFill>
                          <a:effectLst/>
                          <a:latin typeface="+mn-lt"/>
                          <a:ea typeface="+mn-ea"/>
                          <a:cs typeface="+mn-cs"/>
                          <a:sym typeface="Arial"/>
                        </a:rPr>
                        <a:t>address</a:t>
                      </a:r>
                    </a:p>
                  </a:txBody>
                  <a:tcPr>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40000"/>
                        <a:lumOff val="60000"/>
                        <a:alpha val="20000"/>
                      </a:schemeClr>
                    </a:solidFill>
                  </a:tcPr>
                </a:tc>
                <a:tc>
                  <a:txBody>
                    <a:bodyPr/>
                    <a:lstStyle/>
                    <a:p>
                      <a:pPr marL="0" marR="0" indent="0" algn="l" defTabSz="1218987" rtl="0" eaLnBrk="1" fontAlgn="auto" latinLnBrk="0" hangingPunct="1">
                        <a:lnSpc>
                          <a:spcPct val="100000"/>
                        </a:lnSpc>
                        <a:spcBef>
                          <a:spcPts val="0"/>
                        </a:spcBef>
                        <a:spcAft>
                          <a:spcPts val="0"/>
                        </a:spcAft>
                        <a:buClrTx/>
                        <a:buSzTx/>
                        <a:buFontTx/>
                        <a:buNone/>
                        <a:tabLst/>
                        <a:defRPr/>
                      </a:pPr>
                      <a:r>
                        <a:rPr lang="en-US" sz="1800" b="1" kern="1200" dirty="0">
                          <a:solidFill>
                            <a:schemeClr val="bg1"/>
                          </a:solidFill>
                          <a:effectLst/>
                          <a:latin typeface="+mn-lt"/>
                          <a:ea typeface="+mn-ea"/>
                          <a:cs typeface="+mn-cs"/>
                        </a:rPr>
                        <a:t>represents a 20-byte value,</a:t>
                      </a:r>
                      <a:r>
                        <a:rPr lang="en-US" sz="1800" b="1" kern="1200" baseline="0" dirty="0">
                          <a:solidFill>
                            <a:schemeClr val="bg1"/>
                          </a:solidFill>
                          <a:effectLst/>
                          <a:latin typeface="+mn-lt"/>
                          <a:ea typeface="+mn-ea"/>
                          <a:cs typeface="+mn-cs"/>
                        </a:rPr>
                        <a:t> which is meant to store the Ethereum address.</a:t>
                      </a:r>
                      <a:endParaRPr lang="en-US" sz="1800" b="1" kern="1200" dirty="0">
                        <a:solidFill>
                          <a:schemeClr val="bg1"/>
                        </a:solidFill>
                        <a:effectLst/>
                        <a:latin typeface="+mn-lt"/>
                        <a:ea typeface="+mn-ea"/>
                        <a:cs typeface="+mn-cs"/>
                      </a:endParaRPr>
                    </a:p>
                  </a:txBody>
                  <a:tcPr>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40000"/>
                        <a:lumOff val="60000"/>
                        <a:alpha val="20000"/>
                      </a:schemeClr>
                    </a:solidFill>
                  </a:tcPr>
                </a:tc>
                <a:extLst>
                  <a:ext uri="{0D108BD9-81ED-4DB2-BD59-A6C34878D82A}">
                    <a16:rowId xmlns:a16="http://schemas.microsoft.com/office/drawing/2014/main" val="10003"/>
                  </a:ext>
                </a:extLst>
              </a:tr>
              <a:tr h="329184">
                <a:tc>
                  <a:txBody>
                    <a:bodyPr/>
                    <a:lstStyle/>
                    <a:p>
                      <a:pPr marL="0" marR="0" indent="0" algn="l" defTabSz="1218987" rtl="0" eaLnBrk="1" fontAlgn="auto" latinLnBrk="0" hangingPunct="1">
                        <a:lnSpc>
                          <a:spcPct val="100000"/>
                        </a:lnSpc>
                        <a:spcBef>
                          <a:spcPts val="0"/>
                        </a:spcBef>
                        <a:spcAft>
                          <a:spcPts val="0"/>
                        </a:spcAft>
                        <a:buClrTx/>
                        <a:buSzTx/>
                        <a:buFontTx/>
                        <a:buNone/>
                        <a:tabLst/>
                        <a:defRPr/>
                      </a:pPr>
                      <a:r>
                        <a:rPr lang="en-US" sz="1800" b="1" kern="1200" dirty="0">
                          <a:solidFill>
                            <a:schemeClr val="bg1"/>
                          </a:solidFill>
                          <a:effectLst/>
                          <a:latin typeface="+mn-lt"/>
                          <a:ea typeface="+mn-ea"/>
                          <a:cs typeface="+mn-cs"/>
                          <a:sym typeface="Arial"/>
                        </a:rPr>
                        <a:t>string</a:t>
                      </a:r>
                    </a:p>
                  </a:txBody>
                  <a:tcPr>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40000"/>
                        <a:lumOff val="60000"/>
                        <a:alpha val="20000"/>
                      </a:schemeClr>
                    </a:solidFill>
                  </a:tcPr>
                </a:tc>
                <a:tc>
                  <a:txBody>
                    <a:bodyPr/>
                    <a:lstStyle/>
                    <a:p>
                      <a:pPr marL="0" marR="0" indent="0" algn="l" defTabSz="1218987" rtl="0" eaLnBrk="1" fontAlgn="auto" latinLnBrk="0" hangingPunct="1">
                        <a:lnSpc>
                          <a:spcPct val="100000"/>
                        </a:lnSpc>
                        <a:spcBef>
                          <a:spcPts val="0"/>
                        </a:spcBef>
                        <a:spcAft>
                          <a:spcPts val="0"/>
                        </a:spcAft>
                        <a:buClrTx/>
                        <a:buSzTx/>
                        <a:buFontTx/>
                        <a:buNone/>
                        <a:tabLst/>
                        <a:defRPr/>
                      </a:pPr>
                      <a:r>
                        <a:rPr lang="en-US" sz="1800" b="1" kern="1200" dirty="0">
                          <a:solidFill>
                            <a:schemeClr val="bg1"/>
                          </a:solidFill>
                          <a:effectLst/>
                          <a:latin typeface="+mn-lt"/>
                          <a:ea typeface="+mn-ea"/>
                          <a:cs typeface="+mn-cs"/>
                        </a:rPr>
                        <a:t>dynamically-sized string</a:t>
                      </a:r>
                    </a:p>
                  </a:txBody>
                  <a:tcPr>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40000"/>
                        <a:lumOff val="60000"/>
                        <a:alpha val="20000"/>
                      </a:schemeClr>
                    </a:solidFill>
                  </a:tcPr>
                </a:tc>
                <a:extLst>
                  <a:ext uri="{0D108BD9-81ED-4DB2-BD59-A6C34878D82A}">
                    <a16:rowId xmlns:a16="http://schemas.microsoft.com/office/drawing/2014/main" val="10004"/>
                  </a:ext>
                </a:extLst>
              </a:tr>
              <a:tr h="329184">
                <a:tc>
                  <a:txBody>
                    <a:bodyPr/>
                    <a:lstStyle/>
                    <a:p>
                      <a:pPr marL="0" marR="0" indent="0" algn="l" defTabSz="1218987" rtl="0" eaLnBrk="1" fontAlgn="auto" latinLnBrk="0" hangingPunct="1">
                        <a:lnSpc>
                          <a:spcPct val="100000"/>
                        </a:lnSpc>
                        <a:spcBef>
                          <a:spcPts val="0"/>
                        </a:spcBef>
                        <a:spcAft>
                          <a:spcPts val="0"/>
                        </a:spcAft>
                        <a:buClrTx/>
                        <a:buSzTx/>
                        <a:buFontTx/>
                        <a:buNone/>
                        <a:tabLst/>
                        <a:defRPr/>
                      </a:pPr>
                      <a:r>
                        <a:rPr lang="en-US" sz="1800" b="1" kern="1200" dirty="0">
                          <a:solidFill>
                            <a:schemeClr val="bg1"/>
                          </a:solidFill>
                          <a:effectLst/>
                          <a:latin typeface="+mn-lt"/>
                          <a:ea typeface="+mn-ea"/>
                          <a:cs typeface="+mn-cs"/>
                          <a:sym typeface="Arial"/>
                        </a:rPr>
                        <a:t>bytes</a:t>
                      </a:r>
                    </a:p>
                  </a:txBody>
                  <a:tcPr>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40000"/>
                        <a:lumOff val="60000"/>
                        <a:alpha val="20000"/>
                      </a:schemeClr>
                    </a:solidFill>
                  </a:tcPr>
                </a:tc>
                <a:tc>
                  <a:txBody>
                    <a:bodyPr/>
                    <a:lstStyle/>
                    <a:p>
                      <a:pPr marL="0" marR="0" indent="0" algn="l" defTabSz="1218987" rtl="0" eaLnBrk="1" fontAlgn="auto" latinLnBrk="0" hangingPunct="1">
                        <a:lnSpc>
                          <a:spcPct val="100000"/>
                        </a:lnSpc>
                        <a:spcBef>
                          <a:spcPts val="0"/>
                        </a:spcBef>
                        <a:spcAft>
                          <a:spcPts val="0"/>
                        </a:spcAft>
                        <a:buClrTx/>
                        <a:buSzTx/>
                        <a:buFontTx/>
                        <a:buNone/>
                        <a:tabLst/>
                        <a:defRPr/>
                      </a:pPr>
                      <a:r>
                        <a:rPr lang="en-US" sz="1800" b="1" kern="1200" dirty="0">
                          <a:solidFill>
                            <a:schemeClr val="bg1"/>
                          </a:solidFill>
                          <a:effectLst/>
                          <a:latin typeface="+mn-lt"/>
                          <a:ea typeface="+mn-ea"/>
                          <a:cs typeface="+mn-cs"/>
                        </a:rPr>
                        <a:t>dynamically-sized</a:t>
                      </a:r>
                      <a:r>
                        <a:rPr lang="en-US" sz="1800" b="1" kern="1200" baseline="0" dirty="0">
                          <a:solidFill>
                            <a:schemeClr val="bg1"/>
                          </a:solidFill>
                          <a:effectLst/>
                          <a:latin typeface="+mn-lt"/>
                          <a:ea typeface="+mn-ea"/>
                          <a:cs typeface="+mn-cs"/>
                        </a:rPr>
                        <a:t> array</a:t>
                      </a:r>
                      <a:endParaRPr lang="en-US" sz="1800" b="1" kern="1200" dirty="0">
                        <a:solidFill>
                          <a:schemeClr val="bg1"/>
                        </a:solidFill>
                        <a:effectLst/>
                        <a:latin typeface="+mn-lt"/>
                        <a:ea typeface="+mn-ea"/>
                        <a:cs typeface="+mn-cs"/>
                      </a:endParaRPr>
                    </a:p>
                  </a:txBody>
                  <a:tcPr>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40000"/>
                        <a:lumOff val="60000"/>
                        <a:alpha val="20000"/>
                      </a:schemeClr>
                    </a:solidFill>
                  </a:tcPr>
                </a:tc>
                <a:extLst>
                  <a:ext uri="{0D108BD9-81ED-4DB2-BD59-A6C34878D82A}">
                    <a16:rowId xmlns:a16="http://schemas.microsoft.com/office/drawing/2014/main" val="10005"/>
                  </a:ext>
                </a:extLst>
              </a:tr>
              <a:tr h="329184">
                <a:tc>
                  <a:txBody>
                    <a:bodyPr/>
                    <a:lstStyle/>
                    <a:p>
                      <a:pPr marL="0" marR="0" indent="0" algn="l" defTabSz="1218987" rtl="0" eaLnBrk="1" fontAlgn="auto" latinLnBrk="0" hangingPunct="1">
                        <a:lnSpc>
                          <a:spcPct val="100000"/>
                        </a:lnSpc>
                        <a:spcBef>
                          <a:spcPts val="0"/>
                        </a:spcBef>
                        <a:spcAft>
                          <a:spcPts val="0"/>
                        </a:spcAft>
                        <a:buClrTx/>
                        <a:buSzTx/>
                        <a:buFontTx/>
                        <a:buNone/>
                        <a:tabLst/>
                        <a:defRPr/>
                      </a:pPr>
                      <a:r>
                        <a:rPr lang="en-US" sz="1800" b="1" i="0" u="none" strike="noStrike" kern="1200" cap="none" dirty="0">
                          <a:solidFill>
                            <a:schemeClr val="bg1"/>
                          </a:solidFill>
                          <a:effectLst/>
                          <a:latin typeface="+mn-lt"/>
                          <a:ea typeface="+mn-ea"/>
                          <a:cs typeface="+mn-cs"/>
                          <a:sym typeface="Arial"/>
                        </a:rPr>
                        <a:t>bytes1 through 32</a:t>
                      </a:r>
                    </a:p>
                  </a:txBody>
                  <a:tcPr>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40000"/>
                        <a:lumOff val="60000"/>
                        <a:alpha val="20000"/>
                      </a:schemeClr>
                    </a:solidFill>
                  </a:tcPr>
                </a:tc>
                <a:tc>
                  <a:txBody>
                    <a:bodyPr/>
                    <a:lstStyle/>
                    <a:p>
                      <a:pPr marL="0" marR="0" indent="0" algn="l" defTabSz="1218987" rtl="0" eaLnBrk="1" fontAlgn="auto" latinLnBrk="0" hangingPunct="1">
                        <a:lnSpc>
                          <a:spcPct val="100000"/>
                        </a:lnSpc>
                        <a:spcBef>
                          <a:spcPts val="0"/>
                        </a:spcBef>
                        <a:spcAft>
                          <a:spcPts val="0"/>
                        </a:spcAft>
                        <a:buClrTx/>
                        <a:buSzTx/>
                        <a:buFontTx/>
                        <a:buNone/>
                        <a:tabLst/>
                        <a:defRPr/>
                      </a:pPr>
                      <a:r>
                        <a:rPr lang="en-US" sz="1800" b="1" i="0" u="none" strike="noStrike" kern="1200" cap="none" dirty="0">
                          <a:solidFill>
                            <a:schemeClr val="bg1"/>
                          </a:solidFill>
                          <a:effectLst/>
                          <a:latin typeface="+mn-lt"/>
                          <a:ea typeface="+mn-ea"/>
                          <a:cs typeface="+mn-cs"/>
                          <a:sym typeface="Arial"/>
                        </a:rPr>
                        <a:t>fixed-size byte array</a:t>
                      </a:r>
                    </a:p>
                  </a:txBody>
                  <a:tcPr>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40000"/>
                        <a:lumOff val="60000"/>
                        <a:alpha val="20000"/>
                      </a:schemeClr>
                    </a:solidFill>
                  </a:tcPr>
                </a:tc>
                <a:extLst>
                  <a:ext uri="{0D108BD9-81ED-4DB2-BD59-A6C34878D82A}">
                    <a16:rowId xmlns:a16="http://schemas.microsoft.com/office/drawing/2014/main" val="10006"/>
                  </a:ext>
                </a:extLst>
              </a:tr>
              <a:tr h="329184">
                <a:tc>
                  <a:txBody>
                    <a:bodyPr/>
                    <a:lstStyle/>
                    <a:p>
                      <a:pPr marL="0" marR="0" indent="0" algn="l" defTabSz="1218987" rtl="0" eaLnBrk="1" fontAlgn="auto" latinLnBrk="0" hangingPunct="1">
                        <a:lnSpc>
                          <a:spcPct val="100000"/>
                        </a:lnSpc>
                        <a:spcBef>
                          <a:spcPts val="0"/>
                        </a:spcBef>
                        <a:spcAft>
                          <a:spcPts val="0"/>
                        </a:spcAft>
                        <a:buClrTx/>
                        <a:buSzTx/>
                        <a:buFontTx/>
                        <a:buNone/>
                        <a:tabLst/>
                        <a:defRPr/>
                      </a:pPr>
                      <a:r>
                        <a:rPr lang="en-US" sz="1800" b="1" i="0" u="none" strike="noStrike" kern="1200" cap="none" dirty="0">
                          <a:solidFill>
                            <a:schemeClr val="bg1"/>
                          </a:solidFill>
                          <a:effectLst/>
                          <a:latin typeface="+mn-lt"/>
                          <a:ea typeface="+mn-ea"/>
                          <a:cs typeface="+mn-cs"/>
                          <a:sym typeface="Arial"/>
                        </a:rPr>
                        <a:t>mapping</a:t>
                      </a:r>
                    </a:p>
                  </a:txBody>
                  <a:tcPr>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40000"/>
                        <a:lumOff val="60000"/>
                        <a:alpha val="20000"/>
                      </a:schemeClr>
                    </a:solidFill>
                  </a:tcPr>
                </a:tc>
                <a:tc>
                  <a:txBody>
                    <a:bodyPr/>
                    <a:lstStyle/>
                    <a:p>
                      <a:pPr marL="0" marR="0" indent="0" algn="l" defTabSz="1218987" rtl="0" eaLnBrk="1" fontAlgn="auto" latinLnBrk="0" hangingPunct="1">
                        <a:lnSpc>
                          <a:spcPct val="100000"/>
                        </a:lnSpc>
                        <a:spcBef>
                          <a:spcPts val="0"/>
                        </a:spcBef>
                        <a:spcAft>
                          <a:spcPts val="0"/>
                        </a:spcAft>
                        <a:buClrTx/>
                        <a:buSzTx/>
                        <a:buFontTx/>
                        <a:buNone/>
                        <a:tabLst/>
                        <a:defRPr/>
                      </a:pPr>
                      <a:r>
                        <a:rPr lang="en-US" sz="1800" b="1" i="0" u="none" strike="noStrike" kern="1200" cap="none" dirty="0">
                          <a:solidFill>
                            <a:schemeClr val="bg1"/>
                          </a:solidFill>
                          <a:effectLst/>
                          <a:latin typeface="+mn-lt"/>
                          <a:ea typeface="+mn-ea"/>
                          <a:cs typeface="+mn-cs"/>
                          <a:sym typeface="Arial"/>
                        </a:rPr>
                        <a:t>hash table that have key and value</a:t>
                      </a:r>
                    </a:p>
                  </a:txBody>
                  <a:tcPr>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40000"/>
                        <a:lumOff val="60000"/>
                        <a:alpha val="20000"/>
                      </a:schemeClr>
                    </a:solidFill>
                  </a:tcPr>
                </a:tc>
                <a:extLst>
                  <a:ext uri="{0D108BD9-81ED-4DB2-BD59-A6C34878D82A}">
                    <a16:rowId xmlns:a16="http://schemas.microsoft.com/office/drawing/2014/main" val="10007"/>
                  </a:ext>
                </a:extLst>
              </a:tr>
              <a:tr h="329184">
                <a:tc>
                  <a:txBody>
                    <a:bodyPr/>
                    <a:lstStyle/>
                    <a:p>
                      <a:pPr marL="0" marR="0" indent="0" algn="l" defTabSz="1218987" rtl="0" eaLnBrk="1" fontAlgn="auto" latinLnBrk="0" hangingPunct="1">
                        <a:lnSpc>
                          <a:spcPct val="100000"/>
                        </a:lnSpc>
                        <a:spcBef>
                          <a:spcPts val="0"/>
                        </a:spcBef>
                        <a:spcAft>
                          <a:spcPts val="0"/>
                        </a:spcAft>
                        <a:buClrTx/>
                        <a:buSzTx/>
                        <a:buFontTx/>
                        <a:buNone/>
                        <a:tabLst/>
                        <a:defRPr/>
                      </a:pPr>
                      <a:r>
                        <a:rPr lang="en-US" sz="1800" b="1" i="0" u="none" strike="noStrike" kern="1200" cap="none" dirty="0">
                          <a:solidFill>
                            <a:schemeClr val="bg1"/>
                          </a:solidFill>
                          <a:effectLst/>
                          <a:latin typeface="+mn-lt"/>
                          <a:ea typeface="+mn-ea"/>
                          <a:cs typeface="+mn-cs"/>
                          <a:sym typeface="Arial"/>
                        </a:rPr>
                        <a:t>struct</a:t>
                      </a:r>
                    </a:p>
                  </a:txBody>
                  <a:tcPr>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40000"/>
                        <a:lumOff val="60000"/>
                        <a:alpha val="20000"/>
                      </a:schemeClr>
                    </a:solidFill>
                  </a:tcPr>
                </a:tc>
                <a:tc>
                  <a:txBody>
                    <a:bodyPr/>
                    <a:lstStyle/>
                    <a:p>
                      <a:pPr marL="0" marR="0" indent="0" algn="l" defTabSz="1218987" rtl="0" eaLnBrk="1" fontAlgn="auto" latinLnBrk="0" hangingPunct="1">
                        <a:lnSpc>
                          <a:spcPct val="100000"/>
                        </a:lnSpc>
                        <a:spcBef>
                          <a:spcPts val="0"/>
                        </a:spcBef>
                        <a:spcAft>
                          <a:spcPts val="0"/>
                        </a:spcAft>
                        <a:buClrTx/>
                        <a:buSzTx/>
                        <a:buFontTx/>
                        <a:buNone/>
                        <a:tabLst/>
                        <a:defRPr/>
                      </a:pPr>
                      <a:r>
                        <a:rPr lang="en-US" sz="1800" b="1" i="0" u="none" strike="noStrike" kern="1200" cap="none" dirty="0">
                          <a:solidFill>
                            <a:schemeClr val="bg1"/>
                          </a:solidFill>
                          <a:effectLst/>
                          <a:latin typeface="+mn-lt"/>
                          <a:ea typeface="+mn-ea"/>
                          <a:cs typeface="+mn-cs"/>
                          <a:sym typeface="Arial"/>
                        </a:rPr>
                        <a:t>allow programmers to define new types</a:t>
                      </a:r>
                    </a:p>
                  </a:txBody>
                  <a:tcPr>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40000"/>
                        <a:lumOff val="60000"/>
                        <a:alpha val="20000"/>
                      </a:schemeClr>
                    </a:solidFill>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224807969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5"/>
          <p:cNvSpPr txBox="1">
            <a:spLocks noGrp="1"/>
          </p:cNvSpPr>
          <p:nvPr>
            <p:ph type="body" sz="quarter" idx="10"/>
          </p:nvPr>
        </p:nvSpPr>
        <p:spPr>
          <a:xfrm>
            <a:off x="304181" y="863356"/>
            <a:ext cx="7521559" cy="4056956"/>
          </a:xfrm>
          <a:prstGeom prst="rect">
            <a:avLst/>
          </a:prstGeom>
          <a:solidFill>
            <a:schemeClr val="accent5">
              <a:lumMod val="40000"/>
              <a:lumOff val="60000"/>
              <a:alpha val="20000"/>
            </a:schemeClr>
          </a:solidFill>
          <a:ln w="12700">
            <a:solidFill>
              <a:schemeClr val="accent5">
                <a:lumMod val="60000"/>
                <a:lumOff val="40000"/>
              </a:schemeClr>
            </a:solidFill>
          </a:ln>
        </p:spPr>
        <p:txBody>
          <a:bodyPr vert="horz" wrap="square" lIns="108000" tIns="81000" rIns="108000" bIns="81000" rtlCol="0">
            <a:spAutoFit/>
          </a:bodyPr>
          <a:lstStyle>
            <a:lvl1pPr indent="0">
              <a:lnSpc>
                <a:spcPct val="100000"/>
              </a:lnSpc>
              <a:spcBef>
                <a:spcPts val="0"/>
              </a:spcBef>
              <a:spcAft>
                <a:spcPts val="0"/>
              </a:spcAft>
              <a:buClr>
                <a:srgbClr val="F2B254"/>
              </a:buClr>
              <a:buSzPct val="100000"/>
              <a:buFont typeface="Wingdings" panose="05000000000000000000" pitchFamily="2" charset="2"/>
              <a:buNone/>
              <a:defRPr lang="en-US"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defRPr>
            </a:lvl1pPr>
            <a:lvl2pPr indent="-231606">
              <a:lnSpc>
                <a:spcPct val="105000"/>
              </a:lnSpc>
              <a:spcBef>
                <a:spcPts val="600"/>
              </a:spcBef>
              <a:spcAft>
                <a:spcPts val="600"/>
              </a:spcAft>
              <a:buClr>
                <a:schemeClr val="accent1"/>
              </a:buClr>
              <a:buSzPct val="80000"/>
              <a:buFont typeface="Wingdings" panose="05000000000000000000" pitchFamily="2" charset="2"/>
              <a:buChar char="§"/>
              <a:defRPr sz="3200" b="0"/>
            </a:lvl2pPr>
            <a:lvl3pPr marL="914240" indent="-231606">
              <a:lnSpc>
                <a:spcPct val="105000"/>
              </a:lnSpc>
              <a:spcBef>
                <a:spcPts val="600"/>
              </a:spcBef>
              <a:spcAft>
                <a:spcPts val="600"/>
              </a:spcAft>
              <a:buClr>
                <a:srgbClr val="EF9A1D"/>
              </a:buClr>
              <a:buSzPct val="80000"/>
              <a:buFont typeface="Wingdings" panose="05000000000000000000" pitchFamily="2" charset="2"/>
              <a:buChar char="§"/>
              <a:defRPr sz="3000" b="0"/>
            </a:lvl3pPr>
            <a:lvl4pPr marL="1218987" indent="-231606">
              <a:lnSpc>
                <a:spcPct val="105000"/>
              </a:lnSpc>
              <a:spcBef>
                <a:spcPts val="600"/>
              </a:spcBef>
              <a:spcAft>
                <a:spcPts val="600"/>
              </a:spcAft>
              <a:buClr>
                <a:srgbClr val="ED9411"/>
              </a:buClr>
              <a:buSzPct val="80000"/>
              <a:buFont typeface="Wingdings" panose="05000000000000000000" pitchFamily="2" charset="2"/>
              <a:buChar char="§"/>
              <a:defRPr sz="2800" b="0"/>
            </a:lvl4pPr>
            <a:lvl5pPr marL="1523733" indent="-231606">
              <a:lnSpc>
                <a:spcPct val="105000"/>
              </a:lnSpc>
              <a:spcBef>
                <a:spcPts val="600"/>
              </a:spcBef>
              <a:spcAft>
                <a:spcPts val="600"/>
              </a:spcAft>
              <a:buClr>
                <a:srgbClr val="E28D10"/>
              </a:buClr>
              <a:buSzPct val="80000"/>
              <a:buFont typeface="Wingdings" panose="05000000000000000000" pitchFamily="2" charset="2"/>
              <a:buChar char="§"/>
              <a:defRPr sz="2600" b="0"/>
            </a:lvl5pPr>
            <a:lvl6pPr marL="1828480" indent="-231606">
              <a:lnSpc>
                <a:spcPct val="90000"/>
              </a:lnSpc>
              <a:spcBef>
                <a:spcPts val="800"/>
              </a:spcBef>
              <a:buClr>
                <a:schemeClr val="accent1"/>
              </a:buClr>
              <a:buSzPct val="80000"/>
              <a:buFont typeface="Arial" pitchFamily="34" charset="0"/>
              <a:buChar char="•"/>
              <a:defRPr sz="2000"/>
            </a:lvl6pPr>
            <a:lvl7pPr marL="2133227" indent="-231606">
              <a:lnSpc>
                <a:spcPct val="90000"/>
              </a:lnSpc>
              <a:spcBef>
                <a:spcPts val="800"/>
              </a:spcBef>
              <a:buClr>
                <a:schemeClr val="accent1"/>
              </a:buClr>
              <a:buSzPct val="80000"/>
              <a:buFont typeface="Arial" pitchFamily="34" charset="0"/>
              <a:buChar char="•"/>
              <a:defRPr sz="2000"/>
            </a:lvl7pPr>
            <a:lvl8pPr marL="2437972" indent="-231606">
              <a:lnSpc>
                <a:spcPct val="90000"/>
              </a:lnSpc>
              <a:spcBef>
                <a:spcPts val="800"/>
              </a:spcBef>
              <a:buClr>
                <a:schemeClr val="accent1"/>
              </a:buClr>
              <a:buSzPct val="80000"/>
              <a:buFont typeface="Arial" pitchFamily="34" charset="0"/>
              <a:buChar char="•"/>
              <a:defRPr sz="2000" baseline="0"/>
            </a:lvl8pPr>
            <a:lvl9pPr marL="2742720" indent="-231606">
              <a:lnSpc>
                <a:spcPct val="90000"/>
              </a:lnSpc>
              <a:spcBef>
                <a:spcPts val="800"/>
              </a:spcBef>
              <a:buClr>
                <a:schemeClr val="accent1"/>
              </a:buClr>
              <a:buSzPct val="80000"/>
              <a:buFont typeface="Arial" pitchFamily="34" charset="0"/>
              <a:buChar char="•"/>
              <a:defRPr sz="2000" baseline="0"/>
            </a:lvl9pPr>
          </a:lstStyle>
          <a:p>
            <a:r>
              <a:rPr lang="en-US" sz="2300" kern="1200" dirty="0">
                <a:solidFill>
                  <a:schemeClr val="bg1"/>
                </a:solidFill>
                <a:effectLst/>
                <a:ea typeface="+mn-ea"/>
              </a:rPr>
              <a:t>bool</a:t>
            </a:r>
            <a:r>
              <a:rPr lang="en-US" sz="2300" dirty="0">
                <a:effectLst/>
              </a:rPr>
              <a:t> </a:t>
            </a:r>
            <a:r>
              <a:rPr lang="en-US" sz="2300" dirty="0">
                <a:solidFill>
                  <a:schemeClr val="tx1"/>
                </a:solidFill>
                <a:effectLst/>
              </a:rPr>
              <a:t>isActive = true;</a:t>
            </a:r>
          </a:p>
          <a:p>
            <a:endParaRPr lang="en-US" sz="2300" dirty="0">
              <a:effectLst/>
            </a:endParaRPr>
          </a:p>
          <a:p>
            <a:r>
              <a:rPr lang="en-US" sz="2300" kern="1200" dirty="0">
                <a:solidFill>
                  <a:schemeClr val="accent2"/>
                </a:solidFill>
                <a:effectLst/>
                <a:ea typeface="+mn-ea"/>
              </a:rPr>
              <a:t>// x**y is x to the power of y</a:t>
            </a:r>
          </a:p>
          <a:p>
            <a:r>
              <a:rPr lang="en-US" sz="2300" kern="1200" dirty="0">
                <a:solidFill>
                  <a:schemeClr val="bg1"/>
                </a:solidFill>
                <a:effectLst/>
                <a:ea typeface="+mn-ea"/>
              </a:rPr>
              <a:t>int256</a:t>
            </a:r>
            <a:r>
              <a:rPr lang="en-US" sz="2300" dirty="0">
                <a:solidFill>
                  <a:schemeClr val="bg1"/>
                </a:solidFill>
                <a:effectLst/>
              </a:rPr>
              <a:t> </a:t>
            </a:r>
            <a:r>
              <a:rPr lang="en-US" sz="2300" dirty="0">
                <a:solidFill>
                  <a:schemeClr val="tx1"/>
                </a:solidFill>
                <a:effectLst/>
              </a:rPr>
              <a:t>counter = 2**200;</a:t>
            </a:r>
          </a:p>
          <a:p>
            <a:endParaRPr lang="en-US" sz="2300" dirty="0">
              <a:effectLst/>
            </a:endParaRPr>
          </a:p>
          <a:p>
            <a:r>
              <a:rPr lang="en-US" sz="2300" kern="1200" dirty="0">
                <a:solidFill>
                  <a:schemeClr val="accent2"/>
                </a:solidFill>
                <a:effectLst/>
                <a:ea typeface="+mn-ea"/>
              </a:rPr>
              <a:t>// unsigned version of int</a:t>
            </a:r>
          </a:p>
          <a:p>
            <a:r>
              <a:rPr lang="en-US" sz="2300" kern="1200" dirty="0">
                <a:solidFill>
                  <a:schemeClr val="bg1"/>
                </a:solidFill>
                <a:effectLst/>
                <a:ea typeface="+mn-ea"/>
              </a:rPr>
              <a:t>uint128</a:t>
            </a:r>
            <a:r>
              <a:rPr lang="en-US" sz="2300" dirty="0">
                <a:solidFill>
                  <a:schemeClr val="bg1"/>
                </a:solidFill>
                <a:effectLst/>
              </a:rPr>
              <a:t> </a:t>
            </a:r>
            <a:r>
              <a:rPr lang="en-US" sz="2300" dirty="0">
                <a:solidFill>
                  <a:schemeClr val="tx1"/>
                </a:solidFill>
                <a:effectLst/>
              </a:rPr>
              <a:t>counter = 2**100 – 3;</a:t>
            </a:r>
          </a:p>
          <a:p>
            <a:r>
              <a:rPr lang="en-US" sz="2300" kern="1200" dirty="0">
                <a:solidFill>
                  <a:schemeClr val="bg1"/>
                </a:solidFill>
                <a:effectLst/>
                <a:ea typeface="+mn-ea"/>
              </a:rPr>
              <a:t>uint8</a:t>
            </a:r>
            <a:r>
              <a:rPr lang="en-US" sz="2300" dirty="0">
                <a:effectLst/>
              </a:rPr>
              <a:t> </a:t>
            </a:r>
            <a:r>
              <a:rPr lang="en-US" sz="2300" dirty="0">
                <a:solidFill>
                  <a:schemeClr val="tx1"/>
                </a:solidFill>
                <a:effectLst/>
              </a:rPr>
              <a:t>state = 3;</a:t>
            </a:r>
          </a:p>
          <a:p>
            <a:endParaRPr lang="en-US" sz="2300" dirty="0">
              <a:effectLst/>
            </a:endParaRPr>
          </a:p>
          <a:p>
            <a:r>
              <a:rPr lang="en-US" sz="2300" kern="1200" dirty="0">
                <a:solidFill>
                  <a:schemeClr val="accent2"/>
                </a:solidFill>
                <a:effectLst/>
                <a:ea typeface="+mn-ea"/>
              </a:rPr>
              <a:t>//the “int” from C# is 32 bit</a:t>
            </a:r>
          </a:p>
          <a:p>
            <a:r>
              <a:rPr lang="en-US" sz="2300" kern="1200" dirty="0">
                <a:solidFill>
                  <a:schemeClr val="bg1"/>
                </a:solidFill>
                <a:effectLst/>
                <a:ea typeface="+mn-ea"/>
              </a:rPr>
              <a:t>int32</a:t>
            </a:r>
            <a:r>
              <a:rPr lang="en-US" sz="2300" dirty="0">
                <a:solidFill>
                  <a:schemeClr val="bg1"/>
                </a:solidFill>
                <a:effectLst/>
              </a:rPr>
              <a:t> </a:t>
            </a:r>
            <a:r>
              <a:rPr lang="en-US" sz="2300" dirty="0">
                <a:solidFill>
                  <a:schemeClr val="tx1"/>
                </a:solidFill>
                <a:effectLst/>
              </a:rPr>
              <a:t>reward = 23154;</a:t>
            </a:r>
          </a:p>
        </p:txBody>
      </p:sp>
      <p:sp>
        <p:nvSpPr>
          <p:cNvPr id="3" name="Title 2"/>
          <p:cNvSpPr>
            <a:spLocks noGrp="1"/>
          </p:cNvSpPr>
          <p:nvPr>
            <p:ph type="title"/>
          </p:nvPr>
        </p:nvSpPr>
        <p:spPr/>
        <p:txBody>
          <a:bodyPr/>
          <a:lstStyle/>
          <a:p>
            <a:r>
              <a:rPr lang="en-US" dirty="0"/>
              <a:t>Solidity Primitives</a:t>
            </a:r>
          </a:p>
        </p:txBody>
      </p:sp>
    </p:spTree>
    <p:extLst>
      <p:ext uri="{BB962C8B-B14F-4D97-AF65-F5344CB8AC3E}">
        <p14:creationId xmlns:p14="http://schemas.microsoft.com/office/powerpoint/2010/main" val="148927077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Shape 335"/>
          <p:cNvSpPr txBox="1">
            <a:spLocks noGrp="1"/>
          </p:cNvSpPr>
          <p:nvPr>
            <p:ph type="body" sz="quarter" idx="10"/>
          </p:nvPr>
        </p:nvSpPr>
        <p:spPr>
          <a:prstGeom prst="rect">
            <a:avLst/>
          </a:prstGeom>
        </p:spPr>
        <p:txBody>
          <a:bodyPr spcFirstLastPara="1" wrap="square" lIns="68575" tIns="68575" rIns="68575" bIns="68575" anchor="t" anchorCtr="0">
            <a:noAutofit/>
          </a:bodyPr>
          <a:lstStyle/>
          <a:p>
            <a:pPr marL="63500" lvl="0" indent="-457200">
              <a:buClr>
                <a:schemeClr val="tx1"/>
              </a:buClr>
              <a:buFont typeface="Wingdings" panose="05000000000000000000" pitchFamily="2" charset="2"/>
              <a:buChar char="§"/>
            </a:pPr>
            <a:r>
              <a:rPr lang="en-US" b="1" dirty="0">
                <a:solidFill>
                  <a:schemeClr val="bg1"/>
                </a:solidFill>
              </a:rPr>
              <a:t>!</a:t>
            </a:r>
            <a:r>
              <a:rPr lang="en-US" dirty="0"/>
              <a:t> (logical negation)</a:t>
            </a:r>
          </a:p>
          <a:p>
            <a:pPr marL="63500" lvl="0" indent="-457200">
              <a:spcBef>
                <a:spcPts val="0"/>
              </a:spcBef>
              <a:buClr>
                <a:schemeClr val="tx1"/>
              </a:buClr>
              <a:buFont typeface="Wingdings" panose="05000000000000000000" pitchFamily="2" charset="2"/>
              <a:buChar char="§"/>
            </a:pPr>
            <a:r>
              <a:rPr lang="en-US" b="1" dirty="0">
                <a:solidFill>
                  <a:schemeClr val="bg1"/>
                </a:solidFill>
              </a:rPr>
              <a:t>&amp;&amp;</a:t>
            </a:r>
            <a:r>
              <a:rPr lang="en-US" dirty="0"/>
              <a:t> (logical conjunction, “and”)</a:t>
            </a:r>
          </a:p>
          <a:p>
            <a:pPr marL="63500" lvl="0" indent="-457200">
              <a:spcBef>
                <a:spcPts val="0"/>
              </a:spcBef>
              <a:buClr>
                <a:schemeClr val="tx1"/>
              </a:buClr>
              <a:buFont typeface="Wingdings" panose="05000000000000000000" pitchFamily="2" charset="2"/>
              <a:buChar char="§"/>
            </a:pPr>
            <a:r>
              <a:rPr lang="en-US" b="1" dirty="0">
                <a:solidFill>
                  <a:schemeClr val="bg1"/>
                </a:solidFill>
              </a:rPr>
              <a:t>||</a:t>
            </a:r>
            <a:r>
              <a:rPr lang="en-US" dirty="0"/>
              <a:t> (logical disjunction, “or”)</a:t>
            </a:r>
          </a:p>
          <a:p>
            <a:pPr marL="63500" lvl="0" indent="-457200">
              <a:spcBef>
                <a:spcPts val="0"/>
              </a:spcBef>
              <a:buClr>
                <a:schemeClr val="tx1"/>
              </a:buClr>
              <a:buFont typeface="Wingdings" panose="05000000000000000000" pitchFamily="2" charset="2"/>
              <a:buChar char="§"/>
            </a:pPr>
            <a:r>
              <a:rPr lang="en-US" b="1" dirty="0">
                <a:solidFill>
                  <a:schemeClr val="bg1"/>
                </a:solidFill>
              </a:rPr>
              <a:t>==</a:t>
            </a:r>
            <a:r>
              <a:rPr lang="en-US" dirty="0"/>
              <a:t> (equality)</a:t>
            </a:r>
          </a:p>
          <a:p>
            <a:pPr marL="63500" lvl="0" indent="-457200">
              <a:spcBef>
                <a:spcPts val="0"/>
              </a:spcBef>
              <a:buClr>
                <a:schemeClr val="tx1"/>
              </a:buClr>
              <a:buFont typeface="Wingdings" panose="05000000000000000000" pitchFamily="2" charset="2"/>
              <a:buChar char="§"/>
            </a:pPr>
            <a:r>
              <a:rPr lang="en-US" b="1" dirty="0">
                <a:solidFill>
                  <a:schemeClr val="bg1"/>
                </a:solidFill>
              </a:rPr>
              <a:t>!=</a:t>
            </a:r>
            <a:r>
              <a:rPr lang="en-US" dirty="0">
                <a:solidFill>
                  <a:schemeClr val="accent1"/>
                </a:solidFill>
              </a:rPr>
              <a:t> </a:t>
            </a:r>
            <a:r>
              <a:rPr lang="en-US" dirty="0"/>
              <a:t>(inequality)</a:t>
            </a:r>
          </a:p>
          <a:p>
            <a:pPr marL="63500" lvl="0" indent="-457200">
              <a:spcBef>
                <a:spcPts val="0"/>
              </a:spcBef>
              <a:buClr>
                <a:schemeClr val="tx1"/>
              </a:buClr>
              <a:buFont typeface="Wingdings" panose="05000000000000000000" pitchFamily="2" charset="2"/>
              <a:buChar char="§"/>
            </a:pPr>
            <a:r>
              <a:rPr lang="en-GB" b="1" dirty="0">
                <a:solidFill>
                  <a:schemeClr val="bg1"/>
                </a:solidFill>
              </a:rPr>
              <a:t>&lt;=, &lt;, ==, !=, &gt;=, &gt; </a:t>
            </a:r>
            <a:r>
              <a:rPr lang="en-GB" dirty="0"/>
              <a:t>(comparisons)</a:t>
            </a:r>
            <a:endParaRPr lang="en-US" dirty="0"/>
          </a:p>
        </p:txBody>
      </p:sp>
      <p:sp>
        <p:nvSpPr>
          <p:cNvPr id="336" name="Shape 336"/>
          <p:cNvSpPr txBox="1">
            <a:spLocks noGrp="1"/>
          </p:cNvSpPr>
          <p:nvPr>
            <p:ph type="title"/>
          </p:nvPr>
        </p:nvSpPr>
        <p:spPr>
          <a:prstGeom prst="rect">
            <a:avLst/>
          </a:prstGeom>
        </p:spPr>
        <p:txBody>
          <a:bodyPr spcFirstLastPara="1" wrap="square" lIns="68575" tIns="68575" rIns="68575" bIns="68575" anchor="ctr" anchorCtr="0">
            <a:noAutofit/>
          </a:bodyPr>
          <a:lstStyle/>
          <a:p>
            <a:pPr lvl="0"/>
            <a:r>
              <a:rPr lang="en-GB" dirty="0"/>
              <a:t>Boolean Operations</a:t>
            </a:r>
            <a:endParaRPr dirty="0"/>
          </a:p>
        </p:txBody>
      </p:sp>
    </p:spTree>
    <p:extLst>
      <p:ext uri="{BB962C8B-B14F-4D97-AF65-F5344CB8AC3E}">
        <p14:creationId xmlns:p14="http://schemas.microsoft.com/office/powerpoint/2010/main" val="3094422624"/>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3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3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3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3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5"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18000" y="851765"/>
            <a:ext cx="8853617" cy="4177766"/>
          </a:xfrm>
        </p:spPr>
        <p:txBody>
          <a:bodyPr/>
          <a:lstStyle/>
          <a:p>
            <a:pPr>
              <a:lnSpc>
                <a:spcPct val="100000"/>
              </a:lnSpc>
              <a:buClr>
                <a:schemeClr val="tx1"/>
              </a:buClr>
            </a:pPr>
            <a:r>
              <a:rPr lang="en-US" sz="2800" dirty="0"/>
              <a:t>A transaction (</a:t>
            </a:r>
            <a:r>
              <a:rPr lang="en-US" sz="2800" noProof="1"/>
              <a:t>tx</a:t>
            </a:r>
            <a:r>
              <a:rPr lang="en-US" sz="2800" dirty="0"/>
              <a:t>) contains </a:t>
            </a:r>
            <a:r>
              <a:rPr lang="en-US" sz="2400" b="1" dirty="0">
                <a:solidFill>
                  <a:schemeClr val="bg1"/>
                </a:solidFill>
              </a:rPr>
              <a:t>6</a:t>
            </a:r>
            <a:r>
              <a:rPr lang="en-US" sz="2800" dirty="0"/>
              <a:t> input fields:</a:t>
            </a:r>
          </a:p>
          <a:p>
            <a:pPr marL="908050" lvl="1" indent="-342900">
              <a:spcBef>
                <a:spcPts val="0"/>
              </a:spcBef>
              <a:buClr>
                <a:schemeClr val="tx1"/>
              </a:buClr>
              <a:buFont typeface="Wingdings" panose="05000000000000000000" pitchFamily="2" charset="2"/>
              <a:buChar char="§"/>
            </a:pPr>
            <a:r>
              <a:rPr lang="en-US" b="1" dirty="0">
                <a:solidFill>
                  <a:schemeClr val="bg1"/>
                </a:solidFill>
              </a:rPr>
              <a:t>nonce</a:t>
            </a:r>
            <a:r>
              <a:rPr lang="en-US" dirty="0"/>
              <a:t> – the number of </a:t>
            </a:r>
            <a:r>
              <a:rPr lang="en-US" b="1" dirty="0">
                <a:solidFill>
                  <a:schemeClr val="bg1"/>
                </a:solidFill>
              </a:rPr>
              <a:t>outgoing</a:t>
            </a:r>
            <a:r>
              <a:rPr lang="en-US" dirty="0"/>
              <a:t> transactions (starting with 0)</a:t>
            </a:r>
          </a:p>
          <a:p>
            <a:pPr marL="908050" lvl="1" indent="-342900">
              <a:spcBef>
                <a:spcPts val="0"/>
              </a:spcBef>
              <a:buClr>
                <a:schemeClr val="tx1"/>
              </a:buClr>
              <a:buFont typeface="Wingdings" panose="05000000000000000000" pitchFamily="2" charset="2"/>
              <a:buChar char="§"/>
            </a:pPr>
            <a:r>
              <a:rPr lang="en-US" b="1" noProof="1">
                <a:solidFill>
                  <a:schemeClr val="bg1"/>
                </a:solidFill>
              </a:rPr>
              <a:t>gasPrice</a:t>
            </a:r>
            <a:r>
              <a:rPr lang="en-US" dirty="0">
                <a:solidFill>
                  <a:srgbClr val="FFD966"/>
                </a:solidFill>
              </a:rPr>
              <a:t> </a:t>
            </a:r>
            <a:r>
              <a:rPr lang="en-US" dirty="0"/>
              <a:t>– the price to determine the amount of Ether the </a:t>
            </a:r>
            <a:r>
              <a:rPr lang="bg-BG" dirty="0"/>
              <a:t/>
            </a:r>
            <a:br>
              <a:rPr lang="bg-BG" dirty="0"/>
            </a:br>
            <a:r>
              <a:rPr lang="en-US" dirty="0"/>
              <a:t>transaction will cost</a:t>
            </a:r>
          </a:p>
          <a:p>
            <a:pPr marL="908050" lvl="1" indent="-342900">
              <a:spcBef>
                <a:spcPts val="0"/>
              </a:spcBef>
              <a:buClr>
                <a:schemeClr val="tx1"/>
              </a:buClr>
              <a:buFont typeface="Wingdings" panose="05000000000000000000" pitchFamily="2" charset="2"/>
              <a:buChar char="§"/>
            </a:pPr>
            <a:r>
              <a:rPr lang="en-US" b="1" dirty="0">
                <a:solidFill>
                  <a:schemeClr val="bg1"/>
                </a:solidFill>
              </a:rPr>
              <a:t>to</a:t>
            </a:r>
            <a:r>
              <a:rPr lang="en-US" dirty="0">
                <a:solidFill>
                  <a:srgbClr val="FFD966"/>
                </a:solidFill>
              </a:rPr>
              <a:t> </a:t>
            </a:r>
            <a:r>
              <a:rPr lang="en-US" dirty="0"/>
              <a:t>– the account the transaction is sent to, if empty, the </a:t>
            </a:r>
            <a:r>
              <a:rPr lang="bg-BG" dirty="0"/>
              <a:t/>
            </a:r>
            <a:br>
              <a:rPr lang="bg-BG" dirty="0"/>
            </a:br>
            <a:r>
              <a:rPr lang="en-US" dirty="0"/>
              <a:t>transaction will create a contract</a:t>
            </a:r>
          </a:p>
          <a:p>
            <a:pPr marL="908050" lvl="1" indent="-342900">
              <a:spcBef>
                <a:spcPts val="0"/>
              </a:spcBef>
              <a:buClr>
                <a:schemeClr val="tx1"/>
              </a:buClr>
              <a:buFont typeface="Wingdings" panose="05000000000000000000" pitchFamily="2" charset="2"/>
              <a:buChar char="§"/>
            </a:pPr>
            <a:r>
              <a:rPr lang="en-US" b="1" dirty="0">
                <a:solidFill>
                  <a:schemeClr val="bg1"/>
                </a:solidFill>
              </a:rPr>
              <a:t>value</a:t>
            </a:r>
            <a:r>
              <a:rPr lang="en-US" dirty="0"/>
              <a:t> – the amount of Ether to send (measured in </a:t>
            </a:r>
            <a:r>
              <a:rPr lang="en-US" b="1" dirty="0">
                <a:solidFill>
                  <a:schemeClr val="bg1"/>
                </a:solidFill>
              </a:rPr>
              <a:t>Wei</a:t>
            </a:r>
            <a:r>
              <a:rPr lang="en-US" dirty="0"/>
              <a:t>)</a:t>
            </a:r>
          </a:p>
          <a:p>
            <a:pPr marL="908050" lvl="1" indent="-342900">
              <a:spcBef>
                <a:spcPts val="0"/>
              </a:spcBef>
              <a:buClr>
                <a:schemeClr val="tx1"/>
              </a:buClr>
              <a:buFont typeface="Wingdings" panose="05000000000000000000" pitchFamily="2" charset="2"/>
              <a:buChar char="§"/>
            </a:pPr>
            <a:r>
              <a:rPr lang="en-US" b="1" dirty="0">
                <a:solidFill>
                  <a:schemeClr val="bg1"/>
                </a:solidFill>
              </a:rPr>
              <a:t>data</a:t>
            </a:r>
            <a:r>
              <a:rPr lang="en-US" dirty="0"/>
              <a:t> – could be an arbitrary message or function call to a </a:t>
            </a:r>
            <a:r>
              <a:rPr lang="bg-BG" dirty="0"/>
              <a:t/>
            </a:r>
            <a:br>
              <a:rPr lang="bg-BG" dirty="0"/>
            </a:br>
            <a:r>
              <a:rPr lang="en-US" dirty="0"/>
              <a:t>contract or code to create a contract</a:t>
            </a:r>
          </a:p>
          <a:p>
            <a:pPr lvl="1">
              <a:lnSpc>
                <a:spcPct val="100000"/>
              </a:lnSpc>
              <a:buClr>
                <a:schemeClr val="tx1"/>
              </a:buClr>
            </a:pPr>
            <a:endParaRPr lang="en-US" dirty="0"/>
          </a:p>
        </p:txBody>
      </p:sp>
      <p:sp>
        <p:nvSpPr>
          <p:cNvPr id="4" name="Title 3"/>
          <p:cNvSpPr>
            <a:spLocks noGrp="1"/>
          </p:cNvSpPr>
          <p:nvPr>
            <p:ph type="title"/>
          </p:nvPr>
        </p:nvSpPr>
        <p:spPr/>
        <p:txBody>
          <a:bodyPr/>
          <a:lstStyle/>
          <a:p>
            <a:r>
              <a:rPr lang="en-GB" dirty="0"/>
              <a:t>Ethereum Transaction Structure</a:t>
            </a:r>
            <a:endParaRPr lang="en-US" dirty="0"/>
          </a:p>
        </p:txBody>
      </p:sp>
      <p:sp>
        <p:nvSpPr>
          <p:cNvPr id="2" name="Slide Number Placeholder 1"/>
          <p:cNvSpPr>
            <a:spLocks noGrp="1"/>
          </p:cNvSpPr>
          <p:nvPr>
            <p:ph type="sldNum" sz="quarter" idx="13"/>
          </p:nvPr>
        </p:nvSpPr>
        <p:spPr/>
        <p:txBody>
          <a:bodyPr/>
          <a:lstStyle/>
          <a:p>
            <a:fld id="{C014DD1E-5D91-48A3-AD6D-45FBA980D106}" type="slidenum">
              <a:rPr lang="en-US" smtClean="0"/>
              <a:pPr/>
              <a:t>4</a:t>
            </a:fld>
            <a:endParaRPr lang="en-US" dirty="0"/>
          </a:p>
        </p:txBody>
      </p:sp>
    </p:spTree>
    <p:extLst>
      <p:ext uri="{BB962C8B-B14F-4D97-AF65-F5344CB8AC3E}">
        <p14:creationId xmlns:p14="http://schemas.microsoft.com/office/powerpoint/2010/main" val="259510382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Shape 374"/>
          <p:cNvSpPr txBox="1">
            <a:spLocks noGrp="1"/>
          </p:cNvSpPr>
          <p:nvPr>
            <p:ph type="body" sz="quarter" idx="10"/>
          </p:nvPr>
        </p:nvSpPr>
        <p:spPr>
          <a:xfrm>
            <a:off x="142850" y="863350"/>
            <a:ext cx="8597290" cy="4177800"/>
          </a:xfrm>
          <a:prstGeom prst="rect">
            <a:avLst/>
          </a:prstGeom>
        </p:spPr>
        <p:txBody>
          <a:bodyPr spcFirstLastPara="1" wrap="square" lIns="68575" tIns="68575" rIns="68575" bIns="68575" anchor="t" anchorCtr="0">
            <a:noAutofit/>
          </a:bodyPr>
          <a:lstStyle/>
          <a:p>
            <a:pPr marL="520700" lvl="0" indent="-457200" rtl="0">
              <a:spcBef>
                <a:spcPts val="0"/>
              </a:spcBef>
              <a:spcAft>
                <a:spcPts val="0"/>
              </a:spcAft>
              <a:buClr>
                <a:schemeClr val="tx1"/>
              </a:buClr>
              <a:buSzPts val="2600"/>
            </a:pPr>
            <a:r>
              <a:rPr lang="en-GB" b="1" dirty="0">
                <a:solidFill>
                  <a:schemeClr val="bg1"/>
                </a:solidFill>
              </a:rPr>
              <a:t>+ - </a:t>
            </a:r>
            <a:r>
              <a:rPr lang="en-GB" dirty="0"/>
              <a:t>(add, sub)</a:t>
            </a:r>
          </a:p>
          <a:p>
            <a:pPr marL="520700" lvl="0" indent="-457200" rtl="0">
              <a:spcBef>
                <a:spcPts val="0"/>
              </a:spcBef>
              <a:spcAft>
                <a:spcPts val="0"/>
              </a:spcAft>
              <a:buClr>
                <a:schemeClr val="tx1"/>
              </a:buClr>
              <a:buSzPts val="2600"/>
            </a:pPr>
            <a:r>
              <a:rPr lang="en-GB" b="1" dirty="0">
                <a:solidFill>
                  <a:schemeClr val="bg1"/>
                </a:solidFill>
              </a:rPr>
              <a:t>++ -- </a:t>
            </a:r>
            <a:r>
              <a:rPr lang="en-GB" dirty="0"/>
              <a:t>(increment, decrement</a:t>
            </a:r>
          </a:p>
          <a:p>
            <a:pPr marL="520700" lvl="0" indent="-457200" rtl="0">
              <a:spcBef>
                <a:spcPts val="0"/>
              </a:spcBef>
              <a:spcAft>
                <a:spcPts val="0"/>
              </a:spcAft>
              <a:buClr>
                <a:schemeClr val="tx1"/>
              </a:buClr>
              <a:buSzPts val="2600"/>
            </a:pPr>
            <a:r>
              <a:rPr lang="en-GB" b="1" dirty="0">
                <a:solidFill>
                  <a:schemeClr val="bg1"/>
                </a:solidFill>
              </a:rPr>
              <a:t>* / </a:t>
            </a:r>
            <a:r>
              <a:rPr lang="en-GB" dirty="0"/>
              <a:t>(mul, div)</a:t>
            </a:r>
          </a:p>
          <a:p>
            <a:pPr marL="520700" lvl="0" indent="-457200" rtl="0">
              <a:spcBef>
                <a:spcPts val="0"/>
              </a:spcBef>
              <a:spcAft>
                <a:spcPts val="0"/>
              </a:spcAft>
              <a:buClr>
                <a:schemeClr val="tx1"/>
              </a:buClr>
              <a:buSzPts val="2600"/>
            </a:pPr>
            <a:r>
              <a:rPr lang="en-GB" b="1" dirty="0">
                <a:solidFill>
                  <a:schemeClr val="bg1"/>
                </a:solidFill>
              </a:rPr>
              <a:t>% </a:t>
            </a:r>
            <a:r>
              <a:rPr lang="en-GB" dirty="0"/>
              <a:t>(remainder)</a:t>
            </a:r>
          </a:p>
          <a:p>
            <a:pPr marL="520700" lvl="0" indent="-457200" rtl="0">
              <a:spcBef>
                <a:spcPts val="0"/>
              </a:spcBef>
              <a:spcAft>
                <a:spcPts val="0"/>
              </a:spcAft>
              <a:buClr>
                <a:schemeClr val="tx1"/>
              </a:buClr>
              <a:buSzPts val="2600"/>
            </a:pPr>
            <a:r>
              <a:rPr lang="en-GB" b="1" dirty="0">
                <a:solidFill>
                  <a:schemeClr val="bg1"/>
                </a:solidFill>
              </a:rPr>
              <a:t>**</a:t>
            </a:r>
            <a:r>
              <a:rPr lang="en-GB" dirty="0"/>
              <a:t> (exponentiation, works only with unsigned numbers)</a:t>
            </a:r>
          </a:p>
          <a:p>
            <a:pPr marL="520700" lvl="0" indent="-457200" rtl="0">
              <a:spcBef>
                <a:spcPts val="0"/>
              </a:spcBef>
              <a:spcAft>
                <a:spcPts val="0"/>
              </a:spcAft>
              <a:buClr>
                <a:schemeClr val="tx1"/>
              </a:buClr>
              <a:buSzPts val="2600"/>
            </a:pPr>
            <a:r>
              <a:rPr lang="en-GB" b="1" dirty="0">
                <a:solidFill>
                  <a:schemeClr val="bg1"/>
                </a:solidFill>
              </a:rPr>
              <a:t>= += -= /= *= </a:t>
            </a:r>
            <a:r>
              <a:rPr lang="en-GB" dirty="0"/>
              <a:t>(assignments</a:t>
            </a:r>
            <a:r>
              <a:rPr lang="en-GB" dirty="0" smtClean="0"/>
              <a:t>)</a:t>
            </a:r>
          </a:p>
          <a:p>
            <a:pPr marL="520700" indent="-457200">
              <a:spcBef>
                <a:spcPts val="0"/>
              </a:spcBef>
              <a:spcAft>
                <a:spcPts val="0"/>
              </a:spcAft>
              <a:buClr>
                <a:schemeClr val="tx1"/>
              </a:buClr>
              <a:buSzPts val="2600"/>
            </a:pPr>
            <a:r>
              <a:rPr lang="en-GB" b="1" dirty="0">
                <a:solidFill>
                  <a:schemeClr val="bg1"/>
                </a:solidFill>
              </a:rPr>
              <a:t>&gt;&gt; </a:t>
            </a:r>
            <a:r>
              <a:rPr lang="en-GB" dirty="0"/>
              <a:t>right shift</a:t>
            </a:r>
          </a:p>
          <a:p>
            <a:pPr marL="520700" lvl="0" indent="-457200" rtl="0">
              <a:spcBef>
                <a:spcPts val="0"/>
              </a:spcBef>
              <a:spcAft>
                <a:spcPts val="0"/>
              </a:spcAft>
              <a:buClr>
                <a:schemeClr val="tx1"/>
              </a:buClr>
              <a:buSzPts val="2600"/>
            </a:pPr>
            <a:r>
              <a:rPr lang="en-GB" b="1" dirty="0">
                <a:solidFill>
                  <a:schemeClr val="bg1"/>
                </a:solidFill>
              </a:rPr>
              <a:t>&lt;&lt; </a:t>
            </a:r>
            <a:r>
              <a:rPr lang="en-GB" dirty="0"/>
              <a:t>left shift</a:t>
            </a:r>
          </a:p>
        </p:txBody>
      </p:sp>
      <p:sp>
        <p:nvSpPr>
          <p:cNvPr id="375" name="Shape 375"/>
          <p:cNvSpPr txBox="1">
            <a:spLocks noGrp="1"/>
          </p:cNvSpPr>
          <p:nvPr>
            <p:ph type="title"/>
          </p:nvPr>
        </p:nvSpPr>
        <p:spPr>
          <a:prstGeom prst="rect">
            <a:avLst/>
          </a:prstGeom>
        </p:spPr>
        <p:txBody>
          <a:bodyPr spcFirstLastPara="1" wrap="square" lIns="68575" tIns="68575" rIns="68575" bIns="68575" anchor="ctr" anchorCtr="0">
            <a:noAutofit/>
          </a:bodyPr>
          <a:lstStyle/>
          <a:p>
            <a:pPr lvl="0"/>
            <a:r>
              <a:rPr lang="en-GB" dirty="0"/>
              <a:t>Arithmetic Operations</a:t>
            </a:r>
            <a:endParaRPr dirty="0"/>
          </a:p>
        </p:txBody>
      </p:sp>
    </p:spTree>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7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7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7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74">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74">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7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4" grpId="0" uiExpand="1"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sp>
        <p:nvSpPr>
          <p:cNvPr id="381" name="Shape 381"/>
          <p:cNvSpPr txBox="1">
            <a:spLocks noGrp="1"/>
          </p:cNvSpPr>
          <p:nvPr>
            <p:ph type="body" sz="quarter" idx="10"/>
          </p:nvPr>
        </p:nvSpPr>
        <p:spPr>
          <a:xfrm>
            <a:off x="142848" y="863350"/>
            <a:ext cx="9001152" cy="4177800"/>
          </a:xfrm>
          <a:prstGeom prst="rect">
            <a:avLst/>
          </a:prstGeom>
        </p:spPr>
        <p:txBody>
          <a:bodyPr spcFirstLastPara="1" wrap="square" lIns="68575" tIns="68575" rIns="68575" bIns="68575" anchor="t" anchorCtr="0">
            <a:noAutofit/>
          </a:bodyPr>
          <a:lstStyle/>
          <a:p>
            <a:pPr marL="520700" lvl="0" indent="-457200" rtl="0">
              <a:spcBef>
                <a:spcPts val="500"/>
              </a:spcBef>
              <a:spcAft>
                <a:spcPts val="0"/>
              </a:spcAft>
              <a:buClr>
                <a:schemeClr val="tx1"/>
              </a:buClr>
              <a:buSzPts val="2600"/>
            </a:pPr>
            <a:r>
              <a:rPr lang="en-GB" sz="3200" dirty="0"/>
              <a:t>Any </a:t>
            </a:r>
            <a:r>
              <a:rPr lang="en-GB" sz="3200" b="1" dirty="0">
                <a:solidFill>
                  <a:schemeClr val="bg1"/>
                </a:solidFill>
              </a:rPr>
              <a:t>primitive type </a:t>
            </a:r>
            <a:r>
              <a:rPr lang="en-GB" sz="3200" dirty="0"/>
              <a:t>can be </a:t>
            </a:r>
            <a:r>
              <a:rPr lang="en-GB" sz="3200" b="1" dirty="0">
                <a:solidFill>
                  <a:schemeClr val="bg1"/>
                </a:solidFill>
              </a:rPr>
              <a:t>explicitly cast </a:t>
            </a:r>
            <a:r>
              <a:rPr lang="en-GB" sz="3200" dirty="0"/>
              <a:t>to </a:t>
            </a:r>
            <a:br>
              <a:rPr lang="en-GB" sz="3200" dirty="0"/>
            </a:br>
            <a:r>
              <a:rPr lang="en-GB" sz="3200" dirty="0"/>
              <a:t>another to be used temporarily in an </a:t>
            </a:r>
            <a:r>
              <a:rPr lang="en-GB" sz="3200" b="1" dirty="0">
                <a:solidFill>
                  <a:schemeClr val="bg1"/>
                </a:solidFill>
              </a:rPr>
              <a:t>expression</a:t>
            </a:r>
            <a:endParaRPr sz="3200" b="1" dirty="0">
              <a:solidFill>
                <a:schemeClr val="bg1"/>
              </a:solidFill>
            </a:endParaRPr>
          </a:p>
          <a:p>
            <a:pPr marL="520700" lvl="0" indent="-457200" rtl="0">
              <a:spcBef>
                <a:spcPts val="0"/>
              </a:spcBef>
              <a:spcAft>
                <a:spcPts val="0"/>
              </a:spcAft>
              <a:buClr>
                <a:schemeClr val="tx1"/>
              </a:buClr>
              <a:buSzPts val="2600"/>
            </a:pPr>
            <a:r>
              <a:rPr lang="en-GB" sz="3200" dirty="0"/>
              <a:t>May cause </a:t>
            </a:r>
            <a:r>
              <a:rPr lang="en-GB" sz="3200" b="1" dirty="0">
                <a:solidFill>
                  <a:schemeClr val="bg1"/>
                </a:solidFill>
              </a:rPr>
              <a:t>overflow</a:t>
            </a:r>
            <a:r>
              <a:rPr lang="en-GB" sz="3200" dirty="0"/>
              <a:t>!</a:t>
            </a:r>
            <a:endParaRPr sz="3200" dirty="0"/>
          </a:p>
          <a:p>
            <a:pPr marL="1022350" lvl="1" indent="-457200">
              <a:spcBef>
                <a:spcPts val="0"/>
              </a:spcBef>
              <a:spcAft>
                <a:spcPts val="0"/>
              </a:spcAft>
              <a:buClr>
                <a:schemeClr val="tx1"/>
              </a:buClr>
              <a:buSzPts val="1900"/>
            </a:pPr>
            <a:r>
              <a:rPr lang="en-GB" sz="3200" dirty="0"/>
              <a:t>When a type’s max or min values are surpassed</a:t>
            </a:r>
            <a:endParaRPr sz="3200" dirty="0"/>
          </a:p>
        </p:txBody>
      </p:sp>
      <p:sp>
        <p:nvSpPr>
          <p:cNvPr id="382" name="Shape 382"/>
          <p:cNvSpPr txBox="1">
            <a:spLocks noGrp="1"/>
          </p:cNvSpPr>
          <p:nvPr>
            <p:ph type="title"/>
          </p:nvPr>
        </p:nvSpPr>
        <p:spPr>
          <a:prstGeom prst="rect">
            <a:avLst/>
          </a:prstGeom>
        </p:spPr>
        <p:txBody>
          <a:bodyPr spcFirstLastPara="1" wrap="square" lIns="68575" tIns="68575" rIns="68575" bIns="68575" anchor="ctr" anchorCtr="0">
            <a:noAutofit/>
          </a:bodyPr>
          <a:lstStyle/>
          <a:p>
            <a:pPr marL="0" lvl="0" indent="0">
              <a:spcBef>
                <a:spcPts val="0"/>
              </a:spcBef>
              <a:spcAft>
                <a:spcPts val="0"/>
              </a:spcAft>
              <a:buNone/>
            </a:pPr>
            <a:r>
              <a:rPr lang="en-GB" dirty="0"/>
              <a:t>Explicit casting</a:t>
            </a:r>
            <a:endParaRPr dirty="0"/>
          </a:p>
        </p:txBody>
      </p:sp>
    </p:spTree>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1">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8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pPr>
              <a:buClr>
                <a:schemeClr val="tx1"/>
              </a:buClr>
            </a:pPr>
            <a:r>
              <a:rPr lang="en-US" sz="3200" b="1" dirty="0">
                <a:solidFill>
                  <a:schemeClr val="bg1"/>
                </a:solidFill>
              </a:rPr>
              <a:t>wei, finney, szabo, ether </a:t>
            </a:r>
            <a:r>
              <a:rPr lang="en-US" sz="3200" dirty="0"/>
              <a:t>– auto conversion </a:t>
            </a:r>
            <a:br>
              <a:rPr lang="en-US" sz="3200" dirty="0"/>
            </a:br>
            <a:r>
              <a:rPr lang="en-US" sz="3200" dirty="0"/>
              <a:t>between subdenominations of Ether.</a:t>
            </a:r>
          </a:p>
          <a:p>
            <a:pPr>
              <a:buClr>
                <a:schemeClr val="tx1"/>
              </a:buClr>
            </a:pPr>
            <a:r>
              <a:rPr lang="en-US" sz="3200" b="1" dirty="0">
                <a:solidFill>
                  <a:schemeClr val="bg1"/>
                </a:solidFill>
              </a:rPr>
              <a:t>second, minute, hour, days, weeks, years </a:t>
            </a:r>
            <a:r>
              <a:rPr lang="en-US" sz="3200" dirty="0"/>
              <a:t>– </a:t>
            </a:r>
            <a:br>
              <a:rPr lang="en-US" sz="3200" dirty="0"/>
            </a:br>
            <a:r>
              <a:rPr lang="en-US" sz="3200" dirty="0"/>
              <a:t>be careful with leap years</a:t>
            </a:r>
          </a:p>
          <a:p>
            <a:pPr marL="63500" indent="0">
              <a:buClr>
                <a:schemeClr val="tx1"/>
              </a:buClr>
              <a:buNone/>
            </a:pPr>
            <a:endParaRPr lang="en-US" sz="3200" dirty="0"/>
          </a:p>
        </p:txBody>
      </p:sp>
      <p:sp>
        <p:nvSpPr>
          <p:cNvPr id="3" name="Title 2"/>
          <p:cNvSpPr>
            <a:spLocks noGrp="1"/>
          </p:cNvSpPr>
          <p:nvPr>
            <p:ph type="title"/>
          </p:nvPr>
        </p:nvSpPr>
        <p:spPr/>
        <p:txBody>
          <a:bodyPr/>
          <a:lstStyle/>
          <a:p>
            <a:r>
              <a:rPr lang="en-US" dirty="0"/>
              <a:t>Global Special Variables and Units</a:t>
            </a:r>
          </a:p>
        </p:txBody>
      </p:sp>
    </p:spTree>
    <p:extLst>
      <p:ext uri="{BB962C8B-B14F-4D97-AF65-F5344CB8AC3E}">
        <p14:creationId xmlns:p14="http://schemas.microsoft.com/office/powerpoint/2010/main" val="2808898533"/>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pPr>
              <a:buClr>
                <a:schemeClr val="tx1"/>
              </a:buClr>
            </a:pPr>
            <a:r>
              <a:rPr lang="en-US" sz="2400" b="1" dirty="0">
                <a:solidFill>
                  <a:schemeClr val="bg1"/>
                </a:solidFill>
              </a:rPr>
              <a:t>block.blockHash: </a:t>
            </a:r>
            <a:r>
              <a:rPr lang="en-US" sz="2400" dirty="0"/>
              <a:t>hash of the given block (only 256 most recent)</a:t>
            </a:r>
          </a:p>
          <a:p>
            <a:pPr>
              <a:buClr>
                <a:schemeClr val="tx1"/>
              </a:buClr>
            </a:pPr>
            <a:r>
              <a:rPr lang="en-US" sz="2400" b="1" dirty="0">
                <a:solidFill>
                  <a:schemeClr val="bg1"/>
                </a:solidFill>
              </a:rPr>
              <a:t>block.coinbase: </a:t>
            </a:r>
            <a:r>
              <a:rPr lang="en-US" sz="2400" dirty="0"/>
              <a:t>current block miner’s address</a:t>
            </a:r>
          </a:p>
          <a:p>
            <a:pPr>
              <a:buClr>
                <a:schemeClr val="tx1"/>
              </a:buClr>
            </a:pPr>
            <a:r>
              <a:rPr lang="en-US" sz="2400" b="1" dirty="0">
                <a:solidFill>
                  <a:schemeClr val="bg1"/>
                </a:solidFill>
              </a:rPr>
              <a:t>block.difficulty: </a:t>
            </a:r>
            <a:r>
              <a:rPr lang="en-US" sz="2400" dirty="0"/>
              <a:t>current block difficulty</a:t>
            </a:r>
          </a:p>
          <a:p>
            <a:pPr>
              <a:buClr>
                <a:schemeClr val="tx1"/>
              </a:buClr>
            </a:pPr>
            <a:r>
              <a:rPr lang="en-US" sz="2400" b="1" dirty="0">
                <a:solidFill>
                  <a:schemeClr val="bg1"/>
                </a:solidFill>
              </a:rPr>
              <a:t>block.gaslimit: </a:t>
            </a:r>
            <a:r>
              <a:rPr lang="en-US" sz="2400" dirty="0"/>
              <a:t>current block gas limit</a:t>
            </a:r>
          </a:p>
          <a:p>
            <a:pPr>
              <a:buClr>
                <a:schemeClr val="tx1"/>
              </a:buClr>
            </a:pPr>
            <a:r>
              <a:rPr lang="en-US" sz="2400" b="1" dirty="0">
                <a:solidFill>
                  <a:schemeClr val="bg1"/>
                </a:solidFill>
              </a:rPr>
              <a:t>block.number: </a:t>
            </a:r>
            <a:r>
              <a:rPr lang="en-US" sz="2400" dirty="0"/>
              <a:t>current block number</a:t>
            </a:r>
          </a:p>
          <a:p>
            <a:pPr>
              <a:buClr>
                <a:schemeClr val="tx1"/>
              </a:buClr>
            </a:pPr>
            <a:r>
              <a:rPr lang="en-US" sz="2400" b="1" dirty="0">
                <a:solidFill>
                  <a:schemeClr val="bg1"/>
                </a:solidFill>
              </a:rPr>
              <a:t>block.timestamp: </a:t>
            </a:r>
            <a:r>
              <a:rPr lang="en-US" sz="2400" dirty="0"/>
              <a:t>current block timestamp</a:t>
            </a:r>
          </a:p>
        </p:txBody>
      </p:sp>
      <p:sp>
        <p:nvSpPr>
          <p:cNvPr id="3" name="Title 2"/>
          <p:cNvSpPr>
            <a:spLocks noGrp="1"/>
          </p:cNvSpPr>
          <p:nvPr>
            <p:ph type="title"/>
          </p:nvPr>
        </p:nvSpPr>
        <p:spPr/>
        <p:txBody>
          <a:bodyPr/>
          <a:lstStyle/>
          <a:p>
            <a:r>
              <a:rPr lang="en-US" dirty="0"/>
              <a:t>Block and Transaction Properties</a:t>
            </a:r>
          </a:p>
        </p:txBody>
      </p:sp>
    </p:spTree>
    <p:extLst>
      <p:ext uri="{BB962C8B-B14F-4D97-AF65-F5344CB8AC3E}">
        <p14:creationId xmlns:p14="http://schemas.microsoft.com/office/powerpoint/2010/main" val="240086501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lnSpcReduction="10000"/>
          </a:bodyPr>
          <a:lstStyle/>
          <a:p>
            <a:pPr>
              <a:buClr>
                <a:schemeClr val="tx1"/>
              </a:buClr>
            </a:pPr>
            <a:r>
              <a:rPr lang="en-US" sz="2400" b="1" dirty="0">
                <a:solidFill>
                  <a:schemeClr val="bg1"/>
                </a:solidFill>
              </a:rPr>
              <a:t>msg.data: </a:t>
            </a:r>
            <a:r>
              <a:rPr lang="en-US" sz="2400" dirty="0"/>
              <a:t>complete call data</a:t>
            </a:r>
          </a:p>
          <a:p>
            <a:pPr>
              <a:buClr>
                <a:schemeClr val="tx1"/>
              </a:buClr>
            </a:pPr>
            <a:r>
              <a:rPr lang="en-US" sz="2400" b="1" dirty="0">
                <a:solidFill>
                  <a:schemeClr val="bg1"/>
                </a:solidFill>
              </a:rPr>
              <a:t>msg.gas:</a:t>
            </a:r>
            <a:r>
              <a:rPr lang="en-US" sz="2400" dirty="0">
                <a:solidFill>
                  <a:schemeClr val="accent1"/>
                </a:solidFill>
              </a:rPr>
              <a:t> </a:t>
            </a:r>
            <a:r>
              <a:rPr lang="en-US" sz="2400" dirty="0"/>
              <a:t>remaining gas</a:t>
            </a:r>
          </a:p>
          <a:p>
            <a:pPr>
              <a:buClr>
                <a:schemeClr val="tx1"/>
              </a:buClr>
            </a:pPr>
            <a:r>
              <a:rPr lang="en-US" sz="2400" b="1" dirty="0">
                <a:solidFill>
                  <a:schemeClr val="bg1"/>
                </a:solidFill>
              </a:rPr>
              <a:t>msg.sender:</a:t>
            </a:r>
            <a:r>
              <a:rPr lang="en-US" sz="2400" dirty="0">
                <a:solidFill>
                  <a:schemeClr val="accent1"/>
                </a:solidFill>
              </a:rPr>
              <a:t> </a:t>
            </a:r>
            <a:r>
              <a:rPr lang="en-US" sz="2400" dirty="0"/>
              <a:t>sender of the message</a:t>
            </a:r>
          </a:p>
          <a:p>
            <a:pPr>
              <a:buClr>
                <a:schemeClr val="tx1"/>
              </a:buClr>
            </a:pPr>
            <a:r>
              <a:rPr lang="en-US" sz="2400" b="1" dirty="0">
                <a:solidFill>
                  <a:schemeClr val="bg1"/>
                </a:solidFill>
              </a:rPr>
              <a:t>msg.sig:</a:t>
            </a:r>
            <a:r>
              <a:rPr lang="en-US" sz="2400" dirty="0">
                <a:solidFill>
                  <a:schemeClr val="accent1"/>
                </a:solidFill>
              </a:rPr>
              <a:t> </a:t>
            </a:r>
            <a:r>
              <a:rPr lang="en-US" sz="2400" dirty="0"/>
              <a:t>first 4 bytes of the call data</a:t>
            </a:r>
          </a:p>
          <a:p>
            <a:pPr>
              <a:buClr>
                <a:schemeClr val="tx1"/>
              </a:buClr>
            </a:pPr>
            <a:r>
              <a:rPr lang="en-US" sz="2400" b="1" dirty="0">
                <a:solidFill>
                  <a:schemeClr val="bg1"/>
                </a:solidFill>
              </a:rPr>
              <a:t>msg.value: </a:t>
            </a:r>
            <a:r>
              <a:rPr lang="en-US" sz="2400" dirty="0"/>
              <a:t>number of wei sent with the message</a:t>
            </a:r>
          </a:p>
          <a:p>
            <a:pPr>
              <a:buClr>
                <a:schemeClr val="tx1"/>
              </a:buClr>
            </a:pPr>
            <a:r>
              <a:rPr lang="en-US" sz="2400" b="1" dirty="0">
                <a:solidFill>
                  <a:schemeClr val="bg1"/>
                </a:solidFill>
              </a:rPr>
              <a:t>now:</a:t>
            </a:r>
            <a:r>
              <a:rPr lang="en-US" sz="2400" dirty="0">
                <a:solidFill>
                  <a:schemeClr val="accent1"/>
                </a:solidFill>
              </a:rPr>
              <a:t> </a:t>
            </a:r>
            <a:r>
              <a:rPr lang="en-US" sz="2400" dirty="0"/>
              <a:t>current block timestamp</a:t>
            </a:r>
          </a:p>
          <a:p>
            <a:pPr>
              <a:buClr>
                <a:schemeClr val="tx1"/>
              </a:buClr>
            </a:pPr>
            <a:r>
              <a:rPr lang="en-US" sz="2400" b="1" dirty="0">
                <a:solidFill>
                  <a:schemeClr val="bg1"/>
                </a:solidFill>
              </a:rPr>
              <a:t>tx.gasprice:</a:t>
            </a:r>
            <a:r>
              <a:rPr lang="en-US" sz="2400" dirty="0">
                <a:solidFill>
                  <a:schemeClr val="accent1"/>
                </a:solidFill>
              </a:rPr>
              <a:t> </a:t>
            </a:r>
            <a:r>
              <a:rPr lang="en-US" sz="2400" dirty="0"/>
              <a:t>gas price of the transaction</a:t>
            </a:r>
          </a:p>
          <a:p>
            <a:pPr>
              <a:buClr>
                <a:schemeClr val="tx1"/>
              </a:buClr>
            </a:pPr>
            <a:r>
              <a:rPr lang="en-US" sz="2400" b="1" dirty="0">
                <a:solidFill>
                  <a:schemeClr val="bg1"/>
                </a:solidFill>
              </a:rPr>
              <a:t>tx.origin: </a:t>
            </a:r>
            <a:r>
              <a:rPr lang="en-US" sz="2400" dirty="0"/>
              <a:t>sender of the transaction</a:t>
            </a:r>
          </a:p>
          <a:p>
            <a:pPr>
              <a:buClr>
                <a:schemeClr val="tx1"/>
              </a:buClr>
            </a:pPr>
            <a:endParaRPr lang="en-US" sz="2400" dirty="0">
              <a:solidFill>
                <a:schemeClr val="accent1"/>
              </a:solidFill>
            </a:endParaRPr>
          </a:p>
          <a:p>
            <a:pPr>
              <a:buClr>
                <a:schemeClr val="tx1"/>
              </a:buClr>
            </a:pPr>
            <a:endParaRPr lang="en-US" sz="2400" dirty="0">
              <a:solidFill>
                <a:schemeClr val="accent1"/>
              </a:solidFill>
            </a:endParaRPr>
          </a:p>
        </p:txBody>
      </p:sp>
      <p:sp>
        <p:nvSpPr>
          <p:cNvPr id="3" name="Title 2"/>
          <p:cNvSpPr>
            <a:spLocks noGrp="1"/>
          </p:cNvSpPr>
          <p:nvPr>
            <p:ph type="title"/>
          </p:nvPr>
        </p:nvSpPr>
        <p:spPr/>
        <p:txBody>
          <a:bodyPr/>
          <a:lstStyle/>
          <a:p>
            <a:r>
              <a:rPr lang="en-US" dirty="0"/>
              <a:t>Block and Transaction Properties</a:t>
            </a:r>
          </a:p>
        </p:txBody>
      </p:sp>
    </p:spTree>
    <p:extLst>
      <p:ext uri="{BB962C8B-B14F-4D97-AF65-F5344CB8AC3E}">
        <p14:creationId xmlns:p14="http://schemas.microsoft.com/office/powerpoint/2010/main" val="250453044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06"/>
        <p:cNvGrpSpPr/>
        <p:nvPr/>
      </p:nvGrpSpPr>
      <p:grpSpPr>
        <a:xfrm>
          <a:off x="0" y="0"/>
          <a:ext cx="0" cy="0"/>
          <a:chOff x="0" y="0"/>
          <a:chExt cx="0" cy="0"/>
        </a:xfrm>
      </p:grpSpPr>
      <p:sp>
        <p:nvSpPr>
          <p:cNvPr id="407" name="Shape 407"/>
          <p:cNvSpPr txBox="1">
            <a:spLocks noGrp="1"/>
          </p:cNvSpPr>
          <p:nvPr>
            <p:ph type="body" sz="quarter" idx="10"/>
          </p:nvPr>
        </p:nvSpPr>
        <p:spPr>
          <a:xfrm>
            <a:off x="142850" y="863350"/>
            <a:ext cx="7775324" cy="3528300"/>
          </a:xfrm>
          <a:prstGeom prst="rect">
            <a:avLst/>
          </a:prstGeom>
        </p:spPr>
        <p:txBody>
          <a:bodyPr spcFirstLastPara="1" wrap="square" lIns="68575" tIns="68575" rIns="68575" bIns="68575" anchor="t" anchorCtr="0">
            <a:noAutofit/>
          </a:bodyPr>
          <a:lstStyle/>
          <a:p>
            <a:pPr marL="520700" lvl="0" indent="-457200" rtl="0">
              <a:spcBef>
                <a:spcPts val="500"/>
              </a:spcBef>
              <a:spcAft>
                <a:spcPts val="0"/>
              </a:spcAft>
              <a:buClr>
                <a:schemeClr val="tx1"/>
              </a:buClr>
              <a:buSzPts val="2600"/>
            </a:pPr>
            <a:r>
              <a:rPr lang="en-GB" dirty="0"/>
              <a:t>The </a:t>
            </a:r>
            <a:r>
              <a:rPr lang="en-GB" b="1" dirty="0">
                <a:solidFill>
                  <a:schemeClr val="bg1"/>
                </a:solidFill>
              </a:rPr>
              <a:t>loops</a:t>
            </a:r>
            <a:r>
              <a:rPr lang="en-GB" dirty="0">
                <a:solidFill>
                  <a:srgbClr val="FFD966"/>
                </a:solidFill>
              </a:rPr>
              <a:t> </a:t>
            </a:r>
            <a:r>
              <a:rPr lang="en-GB" dirty="0"/>
              <a:t>and </a:t>
            </a:r>
            <a:r>
              <a:rPr lang="en-GB" b="1" dirty="0">
                <a:solidFill>
                  <a:schemeClr val="bg1"/>
                </a:solidFill>
              </a:rPr>
              <a:t>if </a:t>
            </a:r>
            <a:r>
              <a:rPr lang="en-GB" dirty="0"/>
              <a:t>and </a:t>
            </a:r>
            <a:r>
              <a:rPr lang="en-GB" b="1" dirty="0">
                <a:solidFill>
                  <a:schemeClr val="bg1"/>
                </a:solidFill>
              </a:rPr>
              <a:t>statement</a:t>
            </a:r>
            <a:r>
              <a:rPr lang="en-GB" dirty="0">
                <a:solidFill>
                  <a:srgbClr val="FFD966"/>
                </a:solidFill>
              </a:rPr>
              <a:t> </a:t>
            </a:r>
            <a:r>
              <a:rPr lang="en-GB" dirty="0"/>
              <a:t>in solidity are the </a:t>
            </a:r>
            <a:br>
              <a:rPr lang="en-GB" dirty="0"/>
            </a:br>
            <a:r>
              <a:rPr lang="en-GB" dirty="0"/>
              <a:t>same as in C++, C#, Java, …</a:t>
            </a:r>
            <a:endParaRPr dirty="0"/>
          </a:p>
          <a:p>
            <a:pPr marL="520700" lvl="0" indent="-457200" rtl="0">
              <a:spcBef>
                <a:spcPts val="0"/>
              </a:spcBef>
              <a:spcAft>
                <a:spcPts val="0"/>
              </a:spcAft>
              <a:buClr>
                <a:schemeClr val="tx1"/>
              </a:buClr>
              <a:buSzPts val="2600"/>
            </a:pPr>
            <a:r>
              <a:rPr lang="en-GB" b="1" dirty="0">
                <a:solidFill>
                  <a:schemeClr val="bg1"/>
                </a:solidFill>
              </a:rPr>
              <a:t>Avoid loops </a:t>
            </a:r>
            <a:r>
              <a:rPr lang="en-GB" dirty="0"/>
              <a:t>with unknown number of iterations at all costs!</a:t>
            </a:r>
            <a:endParaRPr dirty="0"/>
          </a:p>
        </p:txBody>
      </p:sp>
      <p:sp>
        <p:nvSpPr>
          <p:cNvPr id="408" name="Shape 408"/>
          <p:cNvSpPr txBox="1">
            <a:spLocks noGrp="1"/>
          </p:cNvSpPr>
          <p:nvPr>
            <p:ph type="title"/>
          </p:nvPr>
        </p:nvSpPr>
        <p:spPr>
          <a:prstGeom prst="rect">
            <a:avLst/>
          </a:prstGeom>
        </p:spPr>
        <p:txBody>
          <a:bodyPr spcFirstLastPara="1" wrap="square" lIns="68575" tIns="68575" rIns="68575" bIns="68575" anchor="ctr" anchorCtr="0">
            <a:noAutofit/>
          </a:bodyPr>
          <a:lstStyle/>
          <a:p>
            <a:pPr marL="0" lvl="0" indent="0">
              <a:spcBef>
                <a:spcPts val="0"/>
              </a:spcBef>
              <a:spcAft>
                <a:spcPts val="0"/>
              </a:spcAft>
              <a:buNone/>
            </a:pPr>
            <a:r>
              <a:rPr lang="en-GB" dirty="0"/>
              <a:t>Loops</a:t>
            </a:r>
            <a:endParaRPr dirty="0"/>
          </a:p>
        </p:txBody>
      </p:sp>
    </p:spTree>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EC701627-7EF5-41E4-A71B-EFA07D3871A1}"/>
              </a:ext>
            </a:extLst>
          </p:cNvPr>
          <p:cNvSpPr>
            <a:spLocks noGrp="1"/>
          </p:cNvSpPr>
          <p:nvPr>
            <p:ph type="body" sz="quarter" idx="10"/>
          </p:nvPr>
        </p:nvSpPr>
        <p:spPr/>
        <p:txBody>
          <a:bodyPr/>
          <a:lstStyle/>
          <a:p>
            <a:r>
              <a:rPr lang="en-GB" dirty="0"/>
              <a:t>Let’s Write a Decentralized Counter</a:t>
            </a:r>
            <a:endParaRPr lang="en-US" dirty="0"/>
          </a:p>
        </p:txBody>
      </p:sp>
      <p:pic>
        <p:nvPicPr>
          <p:cNvPr id="3" name="Picture 2">
            <a:extLst>
              <a:ext uri="{FF2B5EF4-FFF2-40B4-BE49-F238E27FC236}">
                <a16:creationId xmlns:a16="http://schemas.microsoft.com/office/drawing/2014/main" id="{D743B327-E6A0-4DAC-B780-3E9FFB43A8D1}"/>
              </a:ext>
            </a:extLst>
          </p:cNvPr>
          <p:cNvPicPr>
            <a:picLocks noChangeAspect="1"/>
          </p:cNvPicPr>
          <p:nvPr/>
        </p:nvPicPr>
        <p:blipFill rotWithShape="1">
          <a:blip r:embed="rId2"/>
          <a:srcRect b="9044"/>
          <a:stretch/>
        </p:blipFill>
        <p:spPr>
          <a:xfrm>
            <a:off x="3218121" y="657844"/>
            <a:ext cx="2707758" cy="2652425"/>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2331452042"/>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lnSpcReduction="10000"/>
          </a:bodyPr>
          <a:lstStyle/>
          <a:p>
            <a:r>
              <a:rPr lang="en-US" dirty="0">
                <a:hlinkClick r:id="rId3"/>
              </a:rPr>
              <a:t>https://docs.google.com/spreadsheets/d/1m89CVujrQe5LAFJ8-YAUCcNK950dUzMQPMJBxRtGCqs</a:t>
            </a:r>
            <a:endParaRPr lang="en-US" dirty="0"/>
          </a:p>
          <a:p>
            <a:endParaRPr lang="en-US" dirty="0"/>
          </a:p>
          <a:p>
            <a:r>
              <a:rPr lang="en-US" dirty="0">
                <a:hlinkClick r:id="rId4"/>
              </a:rPr>
              <a:t>https://hackernoon.com/ethereum-turing-completeness-and-rich-statefulness-explained-e650db7fc1fb</a:t>
            </a:r>
            <a:endParaRPr lang="en-US" dirty="0"/>
          </a:p>
          <a:p>
            <a:endParaRPr lang="en-US" dirty="0"/>
          </a:p>
          <a:p>
            <a:r>
              <a:rPr lang="en-US" dirty="0">
                <a:hlinkClick r:id="rId5"/>
              </a:rPr>
              <a:t>https://medium.com/@codetractio/inside-an-ethereum-transaction-fa94ffca912f</a:t>
            </a:r>
            <a:endParaRPr lang="en-US" dirty="0"/>
          </a:p>
          <a:p>
            <a:endParaRPr lang="en-US" dirty="0"/>
          </a:p>
        </p:txBody>
      </p:sp>
      <p:sp>
        <p:nvSpPr>
          <p:cNvPr id="3" name="Title 2"/>
          <p:cNvSpPr>
            <a:spLocks noGrp="1"/>
          </p:cNvSpPr>
          <p:nvPr>
            <p:ph type="title"/>
          </p:nvPr>
        </p:nvSpPr>
        <p:spPr/>
        <p:txBody>
          <a:bodyPr/>
          <a:lstStyle/>
          <a:p>
            <a:r>
              <a:rPr lang="en-US" dirty="0"/>
              <a:t>Interesting content</a:t>
            </a:r>
          </a:p>
        </p:txBody>
      </p:sp>
    </p:spTree>
    <p:extLst>
      <p:ext uri="{BB962C8B-B14F-4D97-AF65-F5344CB8AC3E}">
        <p14:creationId xmlns:p14="http://schemas.microsoft.com/office/powerpoint/2010/main" val="2816192892"/>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1191" y="4800600"/>
            <a:ext cx="9085659" cy="272654"/>
          </a:xfrm>
        </p:spPr>
        <p:txBody>
          <a:bodyPr>
            <a:normAutofit fontScale="55000" lnSpcReduction="20000"/>
          </a:bodyPr>
          <a:lstStyle/>
          <a:p>
            <a:pPr algn="ctr"/>
            <a:r>
              <a:rPr lang="en-US" dirty="0">
                <a:hlinkClick r:id="rId3"/>
              </a:rPr>
              <a:t>https://softuni.bg/trainings/courses</a:t>
            </a:r>
            <a:endParaRPr lang="en-US" dirty="0"/>
          </a:p>
        </p:txBody>
      </p:sp>
    </p:spTree>
    <p:extLst>
      <p:ext uri="{BB962C8B-B14F-4D97-AF65-F5344CB8AC3E}">
        <p14:creationId xmlns:p14="http://schemas.microsoft.com/office/powerpoint/2010/main" val="285683933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4418" name="Rectangle 2"/>
          <p:cNvSpPr>
            <a:spLocks noGrp="1" noChangeArrowheads="1"/>
          </p:cNvSpPr>
          <p:nvPr>
            <p:ph type="title"/>
          </p:nvPr>
        </p:nvSpPr>
        <p:spPr/>
        <p:txBody>
          <a:bodyPr>
            <a:normAutofit/>
          </a:bodyPr>
          <a:lstStyle/>
          <a:p>
            <a:r>
              <a:rPr lang="en-GB" dirty="0"/>
              <a:t>SoftUni Diamond Partners</a:t>
            </a:r>
            <a:endParaRPr lang="bg-BG" dirty="0"/>
          </a:p>
        </p:txBody>
      </p:sp>
      <p:pic>
        <p:nvPicPr>
          <p:cNvPr id="29" name="Infragistics">
            <a:hlinkClick r:id="rId3"/>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4204" r="-4204"/>
          <a:stretch/>
        </p:blipFill>
        <p:spPr>
          <a:xfrm>
            <a:off x="4091834" y="3401877"/>
            <a:ext cx="4251626" cy="647702"/>
          </a:xfrm>
          <a:prstGeom prst="roundRect">
            <a:avLst/>
          </a:prstGeom>
          <a:solidFill>
            <a:schemeClr val="bg2"/>
          </a:solidFill>
          <a:ln>
            <a:solidFill>
              <a:schemeClr val="tx1"/>
            </a:solidFill>
          </a:ln>
          <a:effectLst>
            <a:softEdge rad="0"/>
          </a:effectLst>
        </p:spPr>
      </p:pic>
      <p:pic>
        <p:nvPicPr>
          <p:cNvPr id="30" name="Indeavr" descr="Ð ÐµÐ·ÑÐ»ÑÐ°Ñ Ñ Ð¸Ð·Ð¾Ð±ÑÐ°Ð¶ÐµÐ½Ð¸Ðµ Ð·Ð° indeavr">
            <a:hlinkClick r:id="rId5"/>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14633" t="-16118" r="-14633" b="-8642"/>
          <a:stretch/>
        </p:blipFill>
        <p:spPr bwMode="auto">
          <a:xfrm>
            <a:off x="800540" y="3401877"/>
            <a:ext cx="2971610" cy="647702"/>
          </a:xfrm>
          <a:prstGeom prst="roundRect">
            <a:avLst/>
          </a:prstGeom>
          <a:solidFill>
            <a:schemeClr val="bg2"/>
          </a:solidFill>
          <a:ln>
            <a:solidFill>
              <a:schemeClr val="tx1"/>
            </a:solidFill>
          </a:ln>
          <a:effectLst/>
          <a:extLst/>
        </p:spPr>
      </p:pic>
      <p:pic>
        <p:nvPicPr>
          <p:cNvPr id="28" name="Codexio">
            <a:hlinkClick r:id="rId7"/>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15784" t="-11319" r="-15784" b="-11319"/>
          <a:stretch/>
        </p:blipFill>
        <p:spPr>
          <a:xfrm>
            <a:off x="6663290" y="4174774"/>
            <a:ext cx="1680170" cy="647702"/>
          </a:xfrm>
          <a:prstGeom prst="roundRect">
            <a:avLst/>
          </a:prstGeom>
          <a:solidFill>
            <a:schemeClr val="bg2"/>
          </a:solidFill>
          <a:ln>
            <a:solidFill>
              <a:schemeClr val="tx1"/>
            </a:solidFill>
          </a:ln>
          <a:effectLst/>
        </p:spPr>
      </p:pic>
      <p:pic>
        <p:nvPicPr>
          <p:cNvPr id="32" name="Liebherr">
            <a:hlinkClick r:id="rId9"/>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l="-4226" r="-4226"/>
          <a:stretch/>
        </p:blipFill>
        <p:spPr>
          <a:xfrm>
            <a:off x="800540" y="4174774"/>
            <a:ext cx="4175673" cy="647702"/>
          </a:xfrm>
          <a:prstGeom prst="roundRect">
            <a:avLst/>
          </a:prstGeom>
          <a:solidFill>
            <a:schemeClr val="bg2"/>
          </a:solidFill>
          <a:ln>
            <a:solidFill>
              <a:schemeClr val="tx1"/>
            </a:solidFill>
          </a:ln>
          <a:effectLst/>
        </p:spPr>
      </p:pic>
      <p:pic>
        <p:nvPicPr>
          <p:cNvPr id="33" name="Aeternity">
            <a:hlinkClick r:id="rId11"/>
            <a:extLst/>
          </p:cNvPr>
          <p:cNvPicPr>
            <a:picLocks noChangeAspect="1"/>
          </p:cNvPicPr>
          <p:nvPr/>
        </p:nvPicPr>
        <p:blipFill rotWithShape="1">
          <a:blip r:embed="rId12" cstate="print">
            <a:extLst>
              <a:ext uri="{28A0092B-C50C-407E-A947-70E740481C1C}">
                <a14:useLocalDpi xmlns:a14="http://schemas.microsoft.com/office/drawing/2010/main" val="0"/>
              </a:ext>
            </a:extLst>
          </a:blip>
          <a:srcRect l="-24437" r="-24437" b="-5187"/>
          <a:stretch/>
        </p:blipFill>
        <p:spPr>
          <a:xfrm>
            <a:off x="5222366" y="4174774"/>
            <a:ext cx="1194772" cy="647702"/>
          </a:xfrm>
          <a:prstGeom prst="roundRect">
            <a:avLst/>
          </a:prstGeom>
          <a:solidFill>
            <a:schemeClr val="bg2"/>
          </a:solidFill>
          <a:ln>
            <a:solidFill>
              <a:schemeClr val="tx1"/>
            </a:solidFill>
          </a:ln>
          <a:effectLst/>
        </p:spPr>
      </p:pic>
      <p:pic>
        <p:nvPicPr>
          <p:cNvPr id="26" name="Netpeak" descr="Ð ÐµÐ·ÑÐ»ÑÐ°Ñ Ñ Ð¸Ð·Ð¾Ð±ÑÐ°Ð¶ÐµÐ½Ð¸Ðµ Ð·Ð° netpeak">
            <a:hlinkClick r:id="rId13"/>
            <a:extLst/>
          </p:cNvPr>
          <p:cNvPicPr>
            <a:picLocks noChangeAspect="1" noChangeArrowheads="1"/>
          </p:cNvPicPr>
          <p:nvPr/>
        </p:nvPicPr>
        <p:blipFill rotWithShape="1">
          <a:blip r:embed="rId14" cstate="print">
            <a:extLst>
              <a:ext uri="{28A0092B-C50C-407E-A947-70E740481C1C}">
                <a14:useLocalDpi xmlns:a14="http://schemas.microsoft.com/office/drawing/2010/main" val="0"/>
              </a:ext>
            </a:extLst>
          </a:blip>
          <a:srcRect l="-7291" t="-11436" r="-7291" b="-11436"/>
          <a:stretch/>
        </p:blipFill>
        <p:spPr bwMode="auto">
          <a:xfrm>
            <a:off x="3998081" y="1856081"/>
            <a:ext cx="4345379" cy="647702"/>
          </a:xfrm>
          <a:prstGeom prst="roundRect">
            <a:avLst/>
          </a:prstGeom>
          <a:solidFill>
            <a:schemeClr val="bg2"/>
          </a:solidFill>
          <a:ln>
            <a:solidFill>
              <a:schemeClr val="tx1"/>
            </a:solidFill>
          </a:ln>
          <a:effectLst/>
          <a:extLst/>
        </p:spPr>
      </p:pic>
      <p:pic>
        <p:nvPicPr>
          <p:cNvPr id="35" name="Sotware Group" descr="Ð ÐµÐ·ÑÐ»ÑÐ°Ñ Ñ Ð¸Ð·Ð¾Ð±ÑÐ°Ð¶ÐµÐ½Ð¸Ðµ Ð·Ð° software group">
            <a:hlinkClick r:id="rId15"/>
            <a:extLst/>
          </p:cNvPr>
          <p:cNvPicPr>
            <a:picLocks noChangeAspect="1" noChangeArrowheads="1"/>
          </p:cNvPicPr>
          <p:nvPr/>
        </p:nvPicPr>
        <p:blipFill rotWithShape="1">
          <a:blip r:embed="rId16" cstate="print">
            <a:extLst>
              <a:ext uri="{28A0092B-C50C-407E-A947-70E740481C1C}">
                <a14:useLocalDpi xmlns:a14="http://schemas.microsoft.com/office/drawing/2010/main" val="0"/>
              </a:ext>
            </a:extLst>
          </a:blip>
          <a:srcRect l="-12284" r="-9241"/>
          <a:stretch/>
        </p:blipFill>
        <p:spPr bwMode="auto">
          <a:xfrm>
            <a:off x="800541" y="1856081"/>
            <a:ext cx="2893784" cy="647702"/>
          </a:xfrm>
          <a:prstGeom prst="roundRect">
            <a:avLst/>
          </a:prstGeom>
          <a:solidFill>
            <a:schemeClr val="bg2"/>
          </a:solidFill>
          <a:ln>
            <a:solidFill>
              <a:schemeClr val="tx1"/>
            </a:solidFill>
          </a:ln>
          <a:effectLst/>
          <a:extLst/>
        </p:spPr>
      </p:pic>
      <p:pic>
        <p:nvPicPr>
          <p:cNvPr id="25" name="Telenor">
            <a:hlinkClick r:id="rId17"/>
            <a:extLst/>
          </p:cNvPr>
          <p:cNvPicPr>
            <a:picLocks noChangeAspect="1"/>
          </p:cNvPicPr>
          <p:nvPr/>
        </p:nvPicPr>
        <p:blipFill rotWithShape="1">
          <a:blip r:embed="rId18" cstate="print">
            <a:extLst>
              <a:ext uri="{28A0092B-C50C-407E-A947-70E740481C1C}">
                <a14:useLocalDpi xmlns:a14="http://schemas.microsoft.com/office/drawing/2010/main" val="0"/>
              </a:ext>
            </a:extLst>
          </a:blip>
          <a:srcRect l="-12003" r="-12003" b="-2307"/>
          <a:stretch/>
        </p:blipFill>
        <p:spPr>
          <a:xfrm>
            <a:off x="6507328" y="1083184"/>
            <a:ext cx="1836132" cy="647702"/>
          </a:xfrm>
          <a:prstGeom prst="roundRect">
            <a:avLst/>
          </a:prstGeom>
          <a:solidFill>
            <a:schemeClr val="bg2"/>
          </a:solidFill>
          <a:ln>
            <a:solidFill>
              <a:schemeClr val="tx1"/>
            </a:solidFill>
          </a:ln>
          <a:effectLst/>
        </p:spPr>
      </p:pic>
      <p:pic>
        <p:nvPicPr>
          <p:cNvPr id="34" name="XS">
            <a:hlinkClick r:id="rId19"/>
          </p:cNvPr>
          <p:cNvPicPr>
            <a:picLocks noChangeAspect="1"/>
          </p:cNvPicPr>
          <p:nvPr/>
        </p:nvPicPr>
        <p:blipFill rotWithShape="1">
          <a:blip r:embed="rId20" cstate="print">
            <a:extLst>
              <a:ext uri="{28A0092B-C50C-407E-A947-70E740481C1C}">
                <a14:useLocalDpi xmlns:a14="http://schemas.microsoft.com/office/drawing/2010/main" val="0"/>
              </a:ext>
            </a:extLst>
          </a:blip>
          <a:srcRect l="-8796" t="-9452" r="-8796" b="-9452"/>
          <a:stretch/>
        </p:blipFill>
        <p:spPr>
          <a:xfrm>
            <a:off x="800540" y="1083184"/>
            <a:ext cx="3139344" cy="647702"/>
          </a:xfrm>
          <a:prstGeom prst="roundRect">
            <a:avLst/>
          </a:prstGeom>
          <a:solidFill>
            <a:schemeClr val="bg2"/>
          </a:solidFill>
          <a:ln>
            <a:solidFill>
              <a:schemeClr val="tx1"/>
            </a:solidFill>
          </a:ln>
          <a:effectLst/>
        </p:spPr>
      </p:pic>
      <p:pic>
        <p:nvPicPr>
          <p:cNvPr id="36" name="SB Tech">
            <a:hlinkClick r:id="rId21"/>
            <a:extLst/>
          </p:cNvPr>
          <p:cNvPicPr>
            <a:picLocks noChangeAspect="1"/>
          </p:cNvPicPr>
          <p:nvPr/>
        </p:nvPicPr>
        <p:blipFill rotWithShape="1">
          <a:blip r:embed="rId22" cstate="print">
            <a:extLst>
              <a:ext uri="{28A0092B-C50C-407E-A947-70E740481C1C}">
                <a14:useLocalDpi xmlns:a14="http://schemas.microsoft.com/office/drawing/2010/main" val="0"/>
              </a:ext>
            </a:extLst>
          </a:blip>
          <a:srcRect l="-3822" t="6534" r="-689" b="14898"/>
          <a:stretch/>
        </p:blipFill>
        <p:spPr>
          <a:xfrm>
            <a:off x="4205962" y="1083184"/>
            <a:ext cx="2035288" cy="647702"/>
          </a:xfrm>
          <a:prstGeom prst="roundRect">
            <a:avLst/>
          </a:prstGeom>
          <a:solidFill>
            <a:schemeClr val="bg2"/>
          </a:solidFill>
          <a:ln>
            <a:solidFill>
              <a:schemeClr val="tx1"/>
            </a:solidFill>
          </a:ln>
          <a:effectLst/>
        </p:spPr>
      </p:pic>
      <p:pic>
        <p:nvPicPr>
          <p:cNvPr id="27" name="Postbank">
            <a:hlinkClick r:id="rId23"/>
          </p:cNvPr>
          <p:cNvPicPr>
            <a:picLocks noChangeAspect="1"/>
          </p:cNvPicPr>
          <p:nvPr/>
        </p:nvPicPr>
        <p:blipFill rotWithShape="1">
          <a:blip r:embed="rId24" cstate="print">
            <a:extLst>
              <a:ext uri="{28A0092B-C50C-407E-A947-70E740481C1C}">
                <a14:useLocalDpi xmlns:a14="http://schemas.microsoft.com/office/drawing/2010/main" val="0"/>
              </a:ext>
            </a:extLst>
          </a:blip>
          <a:srcRect l="-21826" t="-8951" r="-21826" b="-8951"/>
          <a:stretch/>
        </p:blipFill>
        <p:spPr>
          <a:xfrm>
            <a:off x="4478904" y="2628979"/>
            <a:ext cx="1889744" cy="647702"/>
          </a:xfrm>
          <a:prstGeom prst="roundRect">
            <a:avLst/>
          </a:prstGeom>
          <a:solidFill>
            <a:schemeClr val="bg2"/>
          </a:solidFill>
          <a:ln>
            <a:solidFill>
              <a:schemeClr val="tx1"/>
            </a:solidFill>
          </a:ln>
          <a:effectLst/>
        </p:spPr>
      </p:pic>
      <p:pic>
        <p:nvPicPr>
          <p:cNvPr id="31" name="SuperHosting" descr="Ð ÐµÐ·ÑÐ»ÑÐ°Ñ Ñ Ð¸Ð·Ð¾Ð±ÑÐ°Ð¶ÐµÐ½Ð¸Ðµ Ð·Ð° superhosting png">
            <a:hlinkClick r:id="rId25"/>
            <a:extLst/>
          </p:cNvPr>
          <p:cNvPicPr>
            <a:picLocks noChangeAspect="1" noChangeArrowheads="1"/>
          </p:cNvPicPr>
          <p:nvPr/>
        </p:nvPicPr>
        <p:blipFill rotWithShape="1">
          <a:blip r:embed="rId26" cstate="print">
            <a:extLst>
              <a:ext uri="{28A0092B-C50C-407E-A947-70E740481C1C}">
                <a14:useLocalDpi xmlns:a14="http://schemas.microsoft.com/office/drawing/2010/main" val="0"/>
              </a:ext>
            </a:extLst>
          </a:blip>
          <a:srcRect l="-34663" t="-10753" r="-34663" b="-10753"/>
          <a:stretch/>
        </p:blipFill>
        <p:spPr bwMode="auto">
          <a:xfrm>
            <a:off x="6640770" y="2628979"/>
            <a:ext cx="1702690" cy="647702"/>
          </a:xfrm>
          <a:prstGeom prst="roundRect">
            <a:avLst/>
          </a:prstGeom>
          <a:solidFill>
            <a:schemeClr val="bg2"/>
          </a:solidFill>
          <a:ln>
            <a:solidFill>
              <a:schemeClr val="tx1"/>
            </a:solidFill>
          </a:ln>
          <a:effectLst/>
          <a:extLst/>
        </p:spPr>
      </p:pic>
      <p:pic>
        <p:nvPicPr>
          <p:cNvPr id="37" name="SmartIT">
            <a:hlinkClick r:id="rId27"/>
            <a:extLst/>
          </p:cNvPr>
          <p:cNvPicPr>
            <a:picLocks noChangeAspect="1"/>
          </p:cNvPicPr>
          <p:nvPr/>
        </p:nvPicPr>
        <p:blipFill rotWithShape="1">
          <a:blip r:embed="rId28" cstate="print">
            <a:extLst>
              <a:ext uri="{28A0092B-C50C-407E-A947-70E740481C1C}">
                <a14:useLocalDpi xmlns:a14="http://schemas.microsoft.com/office/drawing/2010/main" val="0"/>
              </a:ext>
            </a:extLst>
          </a:blip>
          <a:srcRect l="-14503" t="-16504" r="-14503" b="-16504"/>
          <a:stretch/>
        </p:blipFill>
        <p:spPr>
          <a:xfrm>
            <a:off x="800541" y="2628979"/>
            <a:ext cx="3406241" cy="647702"/>
          </a:xfrm>
          <a:prstGeom prst="roundRect">
            <a:avLst/>
          </a:prstGeom>
          <a:solidFill>
            <a:schemeClr val="bg2"/>
          </a:solidFill>
          <a:ln>
            <a:solidFill>
              <a:schemeClr val="tx1"/>
            </a:solidFill>
          </a:ln>
          <a:effectLst/>
        </p:spPr>
      </p:pic>
    </p:spTree>
    <p:extLst>
      <p:ext uri="{BB962C8B-B14F-4D97-AF65-F5344CB8AC3E}">
        <p14:creationId xmlns:p14="http://schemas.microsoft.com/office/powerpoint/2010/main" val="663650134"/>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142804" y="965734"/>
            <a:ext cx="8590379" cy="4177766"/>
          </a:xfrm>
        </p:spPr>
        <p:txBody>
          <a:bodyPr/>
          <a:lstStyle/>
          <a:p>
            <a:pPr lvl="0">
              <a:lnSpc>
                <a:spcPct val="100000"/>
              </a:lnSpc>
              <a:buClr>
                <a:schemeClr val="tx1"/>
              </a:buClr>
            </a:pPr>
            <a:r>
              <a:rPr lang="en-US" sz="3200" dirty="0"/>
              <a:t>An executed </a:t>
            </a:r>
            <a:r>
              <a:rPr lang="en-US" sz="3200" noProof="1"/>
              <a:t>tx</a:t>
            </a:r>
            <a:r>
              <a:rPr lang="en-US" sz="3200" dirty="0"/>
              <a:t> returns a </a:t>
            </a:r>
            <a:r>
              <a:rPr lang="en-US" sz="3200" noProof="1"/>
              <a:t>tx</a:t>
            </a:r>
            <a:r>
              <a:rPr lang="en-US" sz="3200" dirty="0"/>
              <a:t> receipt (the outcome of a </a:t>
            </a:r>
            <a:r>
              <a:rPr lang="en-US" sz="3200" noProof="1"/>
              <a:t>tx</a:t>
            </a:r>
            <a:r>
              <a:rPr lang="en-US" sz="3200" dirty="0"/>
              <a:t>):</a:t>
            </a:r>
          </a:p>
          <a:p>
            <a:pPr lvl="1">
              <a:spcBef>
                <a:spcPts val="0"/>
              </a:spcBef>
              <a:buClr>
                <a:schemeClr val="tx1"/>
              </a:buClr>
            </a:pPr>
            <a:r>
              <a:rPr lang="en-GB" sz="3200" dirty="0"/>
              <a:t>used </a:t>
            </a:r>
            <a:r>
              <a:rPr lang="en-GB" sz="3200" b="1" dirty="0">
                <a:solidFill>
                  <a:schemeClr val="bg1"/>
                </a:solidFill>
              </a:rPr>
              <a:t>resources</a:t>
            </a:r>
          </a:p>
          <a:p>
            <a:pPr lvl="1">
              <a:spcBef>
                <a:spcPts val="0"/>
              </a:spcBef>
              <a:buClr>
                <a:schemeClr val="tx1"/>
              </a:buClr>
            </a:pPr>
            <a:r>
              <a:rPr lang="en-GB" sz="3200" b="1" dirty="0">
                <a:solidFill>
                  <a:schemeClr val="bg1"/>
                </a:solidFill>
              </a:rPr>
              <a:t>block</a:t>
            </a:r>
            <a:r>
              <a:rPr lang="en-GB" sz="3200" dirty="0">
                <a:solidFill>
                  <a:srgbClr val="FFD966"/>
                </a:solidFill>
              </a:rPr>
              <a:t> </a:t>
            </a:r>
            <a:r>
              <a:rPr lang="en-GB" sz="3200" dirty="0"/>
              <a:t>number/hash; tx hash</a:t>
            </a:r>
          </a:p>
          <a:p>
            <a:pPr lvl="1">
              <a:spcBef>
                <a:spcPts val="0"/>
              </a:spcBef>
              <a:buClr>
                <a:schemeClr val="tx1"/>
              </a:buClr>
            </a:pPr>
            <a:r>
              <a:rPr lang="en-US" sz="3200" dirty="0"/>
              <a:t>contract </a:t>
            </a:r>
            <a:r>
              <a:rPr lang="en-US" sz="3200" noProof="1"/>
              <a:t>related</a:t>
            </a:r>
            <a:r>
              <a:rPr lang="en-US" sz="3200" dirty="0"/>
              <a:t> </a:t>
            </a:r>
            <a:r>
              <a:rPr lang="en-US" sz="3200" b="1" dirty="0">
                <a:solidFill>
                  <a:schemeClr val="bg1"/>
                </a:solidFill>
              </a:rPr>
              <a:t>data</a:t>
            </a:r>
            <a:r>
              <a:rPr lang="en-US" sz="3200" dirty="0">
                <a:solidFill>
                  <a:srgbClr val="FFD966"/>
                </a:solidFill>
              </a:rPr>
              <a:t> </a:t>
            </a:r>
            <a:r>
              <a:rPr lang="en-US" sz="3200" dirty="0"/>
              <a:t>(if any)</a:t>
            </a:r>
          </a:p>
          <a:p>
            <a:pPr marL="565150" lvl="1" indent="0">
              <a:lnSpc>
                <a:spcPct val="100000"/>
              </a:lnSpc>
              <a:buClr>
                <a:schemeClr val="tx1"/>
              </a:buClr>
              <a:buNone/>
            </a:pPr>
            <a:endParaRPr lang="en-US" dirty="0"/>
          </a:p>
        </p:txBody>
      </p:sp>
      <p:sp>
        <p:nvSpPr>
          <p:cNvPr id="4" name="Title 3"/>
          <p:cNvSpPr>
            <a:spLocks noGrp="1"/>
          </p:cNvSpPr>
          <p:nvPr>
            <p:ph type="title"/>
          </p:nvPr>
        </p:nvSpPr>
        <p:spPr/>
        <p:txBody>
          <a:bodyPr/>
          <a:lstStyle/>
          <a:p>
            <a:r>
              <a:rPr lang="en-GB" dirty="0"/>
              <a:t>Ethereum Transaction Structure</a:t>
            </a:r>
            <a:endParaRPr lang="en-US" dirty="0"/>
          </a:p>
        </p:txBody>
      </p:sp>
      <p:sp>
        <p:nvSpPr>
          <p:cNvPr id="2" name="Slide Number Placeholder 1"/>
          <p:cNvSpPr>
            <a:spLocks noGrp="1"/>
          </p:cNvSpPr>
          <p:nvPr>
            <p:ph type="sldNum" sz="quarter" idx="13"/>
          </p:nvPr>
        </p:nvSpPr>
        <p:spPr/>
        <p:txBody>
          <a:bodyPr/>
          <a:lstStyle/>
          <a:p>
            <a:fld id="{C014DD1E-5D91-48A3-AD6D-45FBA980D106}" type="slidenum">
              <a:rPr lang="en-US" smtClean="0"/>
              <a:pPr/>
              <a:t>5</a:t>
            </a:fld>
            <a:endParaRPr lang="en-US" dirty="0"/>
          </a:p>
        </p:txBody>
      </p:sp>
    </p:spTree>
    <p:extLst>
      <p:ext uri="{BB962C8B-B14F-4D97-AF65-F5344CB8AC3E}">
        <p14:creationId xmlns:p14="http://schemas.microsoft.com/office/powerpoint/2010/main" val="70946887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4418" name="Rectangle 2"/>
          <p:cNvSpPr>
            <a:spLocks noGrp="1" noChangeArrowheads="1"/>
          </p:cNvSpPr>
          <p:nvPr>
            <p:ph type="title"/>
          </p:nvPr>
        </p:nvSpPr>
        <p:spPr/>
        <p:txBody>
          <a:bodyPr>
            <a:normAutofit/>
          </a:bodyPr>
          <a:lstStyle/>
          <a:p>
            <a:r>
              <a:rPr lang="en-GB" dirty="0"/>
              <a:t>SoftUni Organizational Partners</a:t>
            </a:r>
            <a:endParaRPr lang="bg-BG" dirty="0"/>
          </a:p>
        </p:txBody>
      </p:sp>
      <p:pic>
        <p:nvPicPr>
          <p:cNvPr id="2" name="Picture 1"/>
          <p:cNvPicPr>
            <a:picLocks noChangeAspect="1"/>
          </p:cNvPicPr>
          <p:nvPr/>
        </p:nvPicPr>
        <p:blipFill rotWithShape="1">
          <a:blip r:embed="rId3" cstate="print">
            <a:extLst>
              <a:ext uri="{28A0092B-C50C-407E-A947-70E740481C1C}">
                <a14:useLocalDpi xmlns:a14="http://schemas.microsoft.com/office/drawing/2010/main" val="0"/>
              </a:ext>
            </a:extLst>
          </a:blip>
          <a:srcRect l="-5163" t="-12819" r="-5163" b="-12819"/>
          <a:stretch/>
        </p:blipFill>
        <p:spPr>
          <a:xfrm>
            <a:off x="848256" y="1550943"/>
            <a:ext cx="3767414" cy="1079719"/>
          </a:xfrm>
          <a:prstGeom prst="roundRect">
            <a:avLst>
              <a:gd name="adj" fmla="val 8805"/>
            </a:avLst>
          </a:prstGeom>
          <a:solidFill>
            <a:schemeClr val="bg2"/>
          </a:solidFill>
          <a:ln>
            <a:solidFill>
              <a:schemeClr val="tx1"/>
            </a:solidFill>
          </a:ln>
          <a:effectLst/>
        </p:spPr>
      </p:pic>
      <p:pic>
        <p:nvPicPr>
          <p:cNvPr id="3" name="Picture 2">
            <a:hlinkClick r:id="rId4"/>
          </p:cNvPr>
          <p:cNvPicPr>
            <a:picLocks noChangeAspect="1"/>
          </p:cNvPicPr>
          <p:nvPr/>
        </p:nvPicPr>
        <p:blipFill rotWithShape="1">
          <a:blip r:embed="rId5" cstate="print">
            <a:extLst>
              <a:ext uri="{28A0092B-C50C-407E-A947-70E740481C1C}">
                <a14:useLocalDpi xmlns:a14="http://schemas.microsoft.com/office/drawing/2010/main" val="0"/>
              </a:ext>
            </a:extLst>
          </a:blip>
          <a:srcRect l="-15162" t="-29177" r="-15162" b="-29177"/>
          <a:stretch/>
        </p:blipFill>
        <p:spPr>
          <a:xfrm>
            <a:off x="3690298" y="3048282"/>
            <a:ext cx="4605446" cy="1079719"/>
          </a:xfrm>
          <a:prstGeom prst="roundRect">
            <a:avLst>
              <a:gd name="adj" fmla="val 9410"/>
            </a:avLst>
          </a:prstGeom>
          <a:solidFill>
            <a:schemeClr val="bg2"/>
          </a:solidFill>
          <a:ln>
            <a:solidFill>
              <a:schemeClr val="tx1"/>
            </a:solidFill>
          </a:ln>
          <a:effectLst/>
        </p:spPr>
      </p:pic>
      <p:pic>
        <p:nvPicPr>
          <p:cNvPr id="4" name="Picture 3">
            <a:hlinkClick r:id="rId6"/>
          </p:cNvPr>
          <p:cNvPicPr>
            <a:picLocks noChangeAspect="1"/>
          </p:cNvPicPr>
          <p:nvPr/>
        </p:nvPicPr>
        <p:blipFill rotWithShape="1">
          <a:blip r:embed="rId7" cstate="print">
            <a:extLst>
              <a:ext uri="{28A0092B-C50C-407E-A947-70E740481C1C}">
                <a14:useLocalDpi xmlns:a14="http://schemas.microsoft.com/office/drawing/2010/main" val="0"/>
              </a:ext>
            </a:extLst>
          </a:blip>
          <a:srcRect l="-6654" r="6654"/>
          <a:stretch/>
        </p:blipFill>
        <p:spPr>
          <a:xfrm>
            <a:off x="4819586" y="1550943"/>
            <a:ext cx="1472084" cy="1079719"/>
          </a:xfrm>
          <a:prstGeom prst="roundRect">
            <a:avLst>
              <a:gd name="adj" fmla="val 8806"/>
            </a:avLst>
          </a:prstGeom>
          <a:solidFill>
            <a:schemeClr val="bg2"/>
          </a:solidFill>
          <a:ln>
            <a:solidFill>
              <a:schemeClr val="tx1"/>
            </a:solidFill>
          </a:ln>
          <a:effectLst/>
        </p:spPr>
      </p:pic>
      <p:pic>
        <p:nvPicPr>
          <p:cNvPr id="5" name="Picture 4">
            <a:hlinkClick r:id="rId8"/>
          </p:cNvPr>
          <p:cNvPicPr>
            <a:picLocks noChangeAspect="1"/>
          </p:cNvPicPr>
          <p:nvPr/>
        </p:nvPicPr>
        <p:blipFill rotWithShape="1">
          <a:blip r:embed="rId9" cstate="print">
            <a:extLst>
              <a:ext uri="{28A0092B-C50C-407E-A947-70E740481C1C}">
                <a14:useLocalDpi xmlns:a14="http://schemas.microsoft.com/office/drawing/2010/main" val="0"/>
              </a:ext>
            </a:extLst>
          </a:blip>
          <a:srcRect l="-3201" t="-3201" r="-3201" b="-3201"/>
          <a:stretch/>
        </p:blipFill>
        <p:spPr>
          <a:xfrm>
            <a:off x="6495586" y="1550943"/>
            <a:ext cx="1800158" cy="1079719"/>
          </a:xfrm>
          <a:prstGeom prst="roundRect">
            <a:avLst>
              <a:gd name="adj" fmla="val 8200"/>
            </a:avLst>
          </a:prstGeom>
          <a:solidFill>
            <a:schemeClr val="bg2"/>
          </a:solidFill>
          <a:ln>
            <a:solidFill>
              <a:schemeClr val="tx1"/>
            </a:solidFill>
          </a:ln>
          <a:effectLst/>
        </p:spPr>
      </p:pic>
      <p:pic>
        <p:nvPicPr>
          <p:cNvPr id="6" name="Picture 5">
            <a:hlinkClick r:id="rId10"/>
          </p:cNvPr>
          <p:cNvPicPr>
            <a:picLocks noChangeAspect="1"/>
          </p:cNvPicPr>
          <p:nvPr/>
        </p:nvPicPr>
        <p:blipFill rotWithShape="1">
          <a:blip r:embed="rId11" cstate="print">
            <a:extLst>
              <a:ext uri="{28A0092B-C50C-407E-A947-70E740481C1C}">
                <a14:useLocalDpi xmlns:a14="http://schemas.microsoft.com/office/drawing/2010/main" val="0"/>
              </a:ext>
            </a:extLst>
          </a:blip>
          <a:srcRect l="-9305" t="-5874" r="-9305" b="-12736"/>
          <a:stretch/>
        </p:blipFill>
        <p:spPr>
          <a:xfrm>
            <a:off x="848257" y="3048282"/>
            <a:ext cx="2537339" cy="1079719"/>
          </a:xfrm>
          <a:prstGeom prst="roundRect">
            <a:avLst>
              <a:gd name="adj" fmla="val 10015"/>
            </a:avLst>
          </a:prstGeom>
          <a:solidFill>
            <a:schemeClr val="bg2"/>
          </a:solidFill>
          <a:ln>
            <a:solidFill>
              <a:schemeClr val="tx1"/>
            </a:solidFill>
          </a:ln>
          <a:effectLst/>
        </p:spPr>
      </p:pic>
    </p:spTree>
    <p:extLst>
      <p:ext uri="{BB962C8B-B14F-4D97-AF65-F5344CB8AC3E}">
        <p14:creationId xmlns:p14="http://schemas.microsoft.com/office/powerpoint/2010/main" val="126045144"/>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type="body" sz="quarter" idx="10"/>
          </p:nvPr>
        </p:nvSpPr>
        <p:spPr/>
        <p:txBody>
          <a:bodyPr>
            <a:noAutofit/>
          </a:bodyPr>
          <a:lstStyle/>
          <a:p>
            <a:pPr>
              <a:lnSpc>
                <a:spcPct val="100000"/>
              </a:lnSpc>
            </a:pPr>
            <a:r>
              <a:rPr lang="en-US" sz="2399" dirty="0"/>
              <a:t>Software University – High-Quality Education and </a:t>
            </a:r>
            <a:br>
              <a:rPr lang="en-US" sz="2399" dirty="0"/>
            </a:br>
            <a:r>
              <a:rPr lang="en-US" sz="2399" dirty="0"/>
              <a:t>Employment Opportunities </a:t>
            </a:r>
          </a:p>
          <a:p>
            <a:pPr lvl="1">
              <a:lnSpc>
                <a:spcPct val="100000"/>
              </a:lnSpc>
            </a:pPr>
            <a:r>
              <a:rPr lang="en-US" sz="2174" noProof="1">
                <a:hlinkClick r:id="rId3"/>
              </a:rPr>
              <a:t>softuni.bg</a:t>
            </a:r>
            <a:r>
              <a:rPr lang="en-US" sz="2174" noProof="1"/>
              <a:t> </a:t>
            </a:r>
          </a:p>
          <a:p>
            <a:pPr>
              <a:lnSpc>
                <a:spcPct val="100000"/>
              </a:lnSpc>
            </a:pPr>
            <a:r>
              <a:rPr lang="en-US" sz="2399" dirty="0"/>
              <a:t>Software University Foundation</a:t>
            </a:r>
            <a:endParaRPr lang="bg-BG" sz="2399" dirty="0"/>
          </a:p>
          <a:p>
            <a:pPr lvl="1">
              <a:lnSpc>
                <a:spcPct val="100000"/>
              </a:lnSpc>
            </a:pPr>
            <a:r>
              <a:rPr lang="en-US" sz="2249" noProof="1">
                <a:hlinkClick r:id="rId4"/>
              </a:rPr>
              <a:t>http://softuni.foundation/</a:t>
            </a:r>
            <a:endParaRPr lang="en-US" sz="2249" noProof="1"/>
          </a:p>
          <a:p>
            <a:pPr>
              <a:lnSpc>
                <a:spcPct val="100000"/>
              </a:lnSpc>
            </a:pPr>
            <a:r>
              <a:rPr lang="en-US" sz="2399" dirty="0"/>
              <a:t>Software University @ Facebook</a:t>
            </a:r>
          </a:p>
          <a:p>
            <a:pPr marL="742709" lvl="1" indent="-285657" defTabSz="914103">
              <a:lnSpc>
                <a:spcPct val="100000"/>
              </a:lnSpc>
              <a:tabLst>
                <a:tab pos="211868" algn="l"/>
              </a:tabLst>
              <a:defRPr/>
            </a:pPr>
            <a:r>
              <a:rPr lang="en-US" sz="2174" noProof="1">
                <a:solidFill>
                  <a:srgbClr val="234465"/>
                </a:solidFill>
                <a:hlinkClick r:id="rId5"/>
              </a:rPr>
              <a:t>facebook.com/SoftwareUniversity</a:t>
            </a:r>
            <a:endParaRPr lang="en-US" sz="2174" noProof="1">
              <a:solidFill>
                <a:srgbClr val="234465"/>
              </a:solidFill>
            </a:endParaRPr>
          </a:p>
          <a:p>
            <a:pPr>
              <a:lnSpc>
                <a:spcPct val="100000"/>
              </a:lnSpc>
            </a:pPr>
            <a:r>
              <a:rPr lang="en-US" sz="2399" dirty="0"/>
              <a:t>Software University Forums</a:t>
            </a:r>
          </a:p>
          <a:p>
            <a:pPr marL="742709" lvl="1" indent="-285657" defTabSz="914103">
              <a:lnSpc>
                <a:spcPct val="100000"/>
              </a:lnSpc>
              <a:tabLst>
                <a:tab pos="211868" algn="l"/>
              </a:tabLst>
              <a:defRPr/>
            </a:pPr>
            <a:r>
              <a:rPr lang="en-US" sz="2099" dirty="0">
                <a:hlinkClick r:id="rId6"/>
              </a:rPr>
              <a:t>forum.softuni.bg</a:t>
            </a:r>
            <a:endParaRPr lang="en-US" sz="2099" noProof="1"/>
          </a:p>
          <a:p>
            <a:pPr>
              <a:lnSpc>
                <a:spcPct val="100000"/>
              </a:lnSpc>
            </a:pPr>
            <a:endParaRPr lang="en-US" noProof="1"/>
          </a:p>
        </p:txBody>
      </p:sp>
      <p:sp>
        <p:nvSpPr>
          <p:cNvPr id="3" name="Title 2"/>
          <p:cNvSpPr>
            <a:spLocks noGrp="1"/>
          </p:cNvSpPr>
          <p:nvPr>
            <p:ph type="title"/>
          </p:nvPr>
        </p:nvSpPr>
        <p:spPr/>
        <p:txBody>
          <a:bodyPr>
            <a:normAutofit/>
          </a:bodyPr>
          <a:lstStyle/>
          <a:p>
            <a:r>
              <a:rPr lang="en-US" dirty="0"/>
              <a:t>Trainings @ Software University</a:t>
            </a:r>
            <a:r>
              <a:rPr lang="bg-BG" dirty="0"/>
              <a:t> (</a:t>
            </a:r>
            <a:r>
              <a:rPr lang="en-US" dirty="0"/>
              <a:t>SoftUni)</a:t>
            </a:r>
          </a:p>
        </p:txBody>
      </p:sp>
      <p:pic>
        <p:nvPicPr>
          <p:cNvPr id="15" name="Picture 14">
            <a:hlinkClick r:id="rId7"/>
            <a:extLst>
              <a:ext uri="{FF2B5EF4-FFF2-40B4-BE49-F238E27FC236}">
                <a16:creationId xmlns:a16="http://schemas.microsoft.com/office/drawing/2014/main" id="{FF8B5863-FC71-441D-893C-E681B70BF35C}"/>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200651" y="1903585"/>
            <a:ext cx="1591937" cy="397058"/>
          </a:xfrm>
          <a:prstGeom prst="rect">
            <a:avLst/>
          </a:prstGeom>
        </p:spPr>
      </p:pic>
      <p:pic>
        <p:nvPicPr>
          <p:cNvPr id="18" name="Picture 17">
            <a:hlinkClick r:id="rId3"/>
            <a:extLst>
              <a:ext uri="{FF2B5EF4-FFF2-40B4-BE49-F238E27FC236}">
                <a16:creationId xmlns:a16="http://schemas.microsoft.com/office/drawing/2014/main" id="{5AC70220-7037-4082-BB2D-BF1E99F91E0D}"/>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467046" y="1543050"/>
            <a:ext cx="2525150" cy="3362218"/>
          </a:xfrm>
          <a:prstGeom prst="rect">
            <a:avLst/>
          </a:prstGeom>
        </p:spPr>
      </p:pic>
      <p:pic>
        <p:nvPicPr>
          <p:cNvPr id="11" name="Picture 4">
            <a:hlinkClick r:id="rId10" tooltip="Software University @ Facebook"/>
            <a:extLst>
              <a:ext uri="{FF2B5EF4-FFF2-40B4-BE49-F238E27FC236}">
                <a16:creationId xmlns:a16="http://schemas.microsoft.com/office/drawing/2014/main" id="{7DE74804-3B64-4B79-BDD0-3E400F9EC1FD}"/>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tretch>
            <a:fillRect/>
          </a:stretch>
        </p:blipFill>
        <p:spPr bwMode="auto">
          <a:xfrm>
            <a:off x="5200650" y="2740779"/>
            <a:ext cx="838837" cy="83883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hlinkClick r:id="rId6" tooltip="Software University Discussion Forum"/>
            <a:extLst>
              <a:ext uri="{FF2B5EF4-FFF2-40B4-BE49-F238E27FC236}">
                <a16:creationId xmlns:a16="http://schemas.microsoft.com/office/drawing/2014/main" id="{E65F0011-8B8E-4A02-A422-9662ADE13CB5}"/>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5200650" y="4019751"/>
            <a:ext cx="781472" cy="781472"/>
          </a:xfrm>
          <a:prstGeom prst="rect">
            <a:avLst/>
          </a:prstGeom>
        </p:spPr>
      </p:pic>
    </p:spTree>
    <p:extLst>
      <p:ext uri="{BB962C8B-B14F-4D97-AF65-F5344CB8AC3E}">
        <p14:creationId xmlns:p14="http://schemas.microsoft.com/office/powerpoint/2010/main" val="144186764"/>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p:txBody>
          <a:bodyPr>
            <a:normAutofit/>
          </a:bodyPr>
          <a:lstStyle/>
          <a:p>
            <a:r>
              <a:rPr lang="en-US" dirty="0"/>
              <a:t>This course (slides, examples, demos, videos, homework, etc.)</a:t>
            </a:r>
            <a:br>
              <a:rPr lang="en-US" dirty="0"/>
            </a:br>
            <a:r>
              <a:rPr lang="en-US" dirty="0"/>
              <a:t>is licensed under the "</a:t>
            </a:r>
            <a:r>
              <a:rPr lang="en-US" dirty="0">
                <a:hlinkClick r:id="rId3"/>
              </a:rPr>
              <a:t>Creative Commons </a:t>
            </a:r>
            <a:r>
              <a:rPr lang="en-US" noProof="1">
                <a:hlinkClick r:id="rId3"/>
              </a:rPr>
              <a:t>Attribution-NonCommercial-ShareAlike</a:t>
            </a:r>
            <a:r>
              <a:rPr lang="en-US" dirty="0">
                <a:hlinkClick r:id="rId3"/>
              </a:rPr>
              <a:t> 4.0 International</a:t>
            </a:r>
            <a:r>
              <a:rPr lang="en-US" dirty="0"/>
              <a:t>" license</a:t>
            </a:r>
            <a:endParaRPr lang="en-US" sz="1500" dirty="0"/>
          </a:p>
        </p:txBody>
      </p:sp>
      <p:sp>
        <p:nvSpPr>
          <p:cNvPr id="2" name="Title 1"/>
          <p:cNvSpPr>
            <a:spLocks noGrp="1"/>
          </p:cNvSpPr>
          <p:nvPr>
            <p:ph type="title"/>
          </p:nvPr>
        </p:nvSpPr>
        <p:spPr/>
        <p:txBody>
          <a:bodyPr>
            <a:normAutofit/>
          </a:bodyPr>
          <a:lstStyle/>
          <a:p>
            <a:r>
              <a:rPr lang="en-US" dirty="0"/>
              <a:t>License</a:t>
            </a:r>
          </a:p>
        </p:txBody>
      </p:sp>
      <p:sp>
        <p:nvSpPr>
          <p:cNvPr id="4" name="Slide Number Placeholder 3"/>
          <p:cNvSpPr>
            <a:spLocks noGrp="1"/>
          </p:cNvSpPr>
          <p:nvPr>
            <p:ph type="sldNum" sz="quarter" idx="13"/>
          </p:nvPr>
        </p:nvSpPr>
        <p:spPr/>
        <p:txBody>
          <a:bodyPr/>
          <a:lstStyle/>
          <a:p>
            <a:fld id="{C014DD1E-5D91-48A3-AD6D-45FBA980D106}" type="slidenum">
              <a:rPr lang="en-US" smtClean="0"/>
              <a:pPr/>
              <a:t>52</a:t>
            </a:fld>
            <a:endParaRPr lang="en-US" dirty="0"/>
          </a:p>
        </p:txBody>
      </p:sp>
      <p:pic>
        <p:nvPicPr>
          <p:cNvPr id="8" name="Picture 4" title="CC-BY-NC-SA License">
            <a:hlinkClick r:id="rId3" tooltip="This work is licensed under the &quot;Creative Commons Attribution-NonCommercial-ShareAlike 4.0 International&quot; license"/>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30086" y="2857500"/>
            <a:ext cx="3481750" cy="1218183"/>
          </a:xfrm>
          <a:prstGeom prst="roundRect">
            <a:avLst>
              <a:gd name="adj" fmla="val 4326"/>
            </a:avLst>
          </a:prstGeom>
          <a:noFill/>
          <a:ln>
            <a:solidFill>
              <a:schemeClr val="accent2">
                <a:lumMod val="75000"/>
              </a:schemeClr>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776588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Ethereum Transaction Structure</a:t>
            </a:r>
            <a:endParaRPr lang="en-US" dirty="0"/>
          </a:p>
        </p:txBody>
      </p:sp>
      <p:sp>
        <p:nvSpPr>
          <p:cNvPr id="2" name="Slide Number Placeholder 1"/>
          <p:cNvSpPr>
            <a:spLocks noGrp="1"/>
          </p:cNvSpPr>
          <p:nvPr>
            <p:ph type="sldNum" sz="quarter" idx="13"/>
          </p:nvPr>
        </p:nvSpPr>
        <p:spPr/>
        <p:txBody>
          <a:bodyPr/>
          <a:lstStyle/>
          <a:p>
            <a:fld id="{C014DD1E-5D91-48A3-AD6D-45FBA980D106}" type="slidenum">
              <a:rPr lang="en-US" smtClean="0"/>
              <a:pPr/>
              <a:t>6</a:t>
            </a:fld>
            <a:endParaRPr lang="en-US" dirty="0"/>
          </a:p>
        </p:txBody>
      </p:sp>
      <p:pic>
        <p:nvPicPr>
          <p:cNvPr id="3" name="Picture 2"/>
          <p:cNvPicPr>
            <a:picLocks noChangeAspect="1"/>
          </p:cNvPicPr>
          <p:nvPr/>
        </p:nvPicPr>
        <p:blipFill>
          <a:blip r:embed="rId2"/>
          <a:stretch>
            <a:fillRect/>
          </a:stretch>
        </p:blipFill>
        <p:spPr>
          <a:xfrm>
            <a:off x="1990727" y="1011660"/>
            <a:ext cx="5281612" cy="4017871"/>
          </a:xfrm>
          <a:prstGeom prst="rect">
            <a:avLst/>
          </a:prstGeom>
        </p:spPr>
      </p:pic>
    </p:spTree>
    <p:extLst>
      <p:ext uri="{BB962C8B-B14F-4D97-AF65-F5344CB8AC3E}">
        <p14:creationId xmlns:p14="http://schemas.microsoft.com/office/powerpoint/2010/main" val="3937517024"/>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Ethereum Transaction Structure</a:t>
            </a:r>
            <a:endParaRPr lang="en-US" dirty="0"/>
          </a:p>
        </p:txBody>
      </p:sp>
      <p:sp>
        <p:nvSpPr>
          <p:cNvPr id="2" name="Slide Number Placeholder 1"/>
          <p:cNvSpPr>
            <a:spLocks noGrp="1"/>
          </p:cNvSpPr>
          <p:nvPr>
            <p:ph type="sldNum" sz="quarter" idx="13"/>
          </p:nvPr>
        </p:nvSpPr>
        <p:spPr/>
        <p:txBody>
          <a:bodyPr/>
          <a:lstStyle/>
          <a:p>
            <a:fld id="{C014DD1E-5D91-48A3-AD6D-45FBA980D106}" type="slidenum">
              <a:rPr lang="en-US" smtClean="0"/>
              <a:pPr/>
              <a:t>7</a:t>
            </a:fld>
            <a:endParaRPr lang="en-US" dirty="0"/>
          </a:p>
        </p:txBody>
      </p:sp>
      <p:pic>
        <p:nvPicPr>
          <p:cNvPr id="5" name="Picture 4"/>
          <p:cNvPicPr>
            <a:picLocks noChangeAspect="1"/>
          </p:cNvPicPr>
          <p:nvPr/>
        </p:nvPicPr>
        <p:blipFill>
          <a:blip r:embed="rId2"/>
          <a:stretch>
            <a:fillRect/>
          </a:stretch>
        </p:blipFill>
        <p:spPr>
          <a:xfrm>
            <a:off x="982414" y="836300"/>
            <a:ext cx="7315200" cy="4307200"/>
          </a:xfrm>
          <a:prstGeom prst="rect">
            <a:avLst/>
          </a:prstGeom>
        </p:spPr>
      </p:pic>
    </p:spTree>
    <p:extLst>
      <p:ext uri="{BB962C8B-B14F-4D97-AF65-F5344CB8AC3E}">
        <p14:creationId xmlns:p14="http://schemas.microsoft.com/office/powerpoint/2010/main" val="106542505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7906" name="Rectangle 2"/>
          <p:cNvSpPr>
            <a:spLocks noGrp="1" noChangeArrowheads="1"/>
          </p:cNvSpPr>
          <p:nvPr>
            <p:ph type="title"/>
          </p:nvPr>
        </p:nvSpPr>
        <p:spPr/>
        <p:txBody>
          <a:bodyPr/>
          <a:lstStyle/>
          <a:p>
            <a:r>
              <a:rPr lang="en-US" noProof="1"/>
              <a:t>Ethereum Denominations</a:t>
            </a:r>
          </a:p>
        </p:txBody>
      </p:sp>
      <p:sp>
        <p:nvSpPr>
          <p:cNvPr id="2" name="Slide Number Placeholder 1"/>
          <p:cNvSpPr>
            <a:spLocks noGrp="1"/>
          </p:cNvSpPr>
          <p:nvPr>
            <p:ph type="sldNum" sz="quarter" idx="13"/>
          </p:nvPr>
        </p:nvSpPr>
        <p:spPr/>
        <p:txBody>
          <a:bodyPr/>
          <a:lstStyle/>
          <a:p>
            <a:fld id="{C014DD1E-5D91-48A3-AD6D-45FBA980D106}" type="slidenum">
              <a:rPr lang="en-US" smtClean="0"/>
              <a:pPr/>
              <a:t>8</a:t>
            </a:fld>
            <a:endParaRPr lang="en-US" dirty="0"/>
          </a:p>
        </p:txBody>
      </p:sp>
      <p:graphicFrame>
        <p:nvGraphicFramePr>
          <p:cNvPr id="7" name="Group 49"/>
          <p:cNvGraphicFramePr>
            <a:graphicFrameLocks/>
          </p:cNvGraphicFramePr>
          <p:nvPr>
            <p:extLst>
              <p:ext uri="{D42A27DB-BD31-4B8C-83A1-F6EECF244321}">
                <p14:modId xmlns:p14="http://schemas.microsoft.com/office/powerpoint/2010/main" val="1698661954"/>
              </p:ext>
            </p:extLst>
          </p:nvPr>
        </p:nvGraphicFramePr>
        <p:xfrm>
          <a:off x="377686" y="1070551"/>
          <a:ext cx="7737692" cy="3200400"/>
        </p:xfrm>
        <a:graphic>
          <a:graphicData uri="http://schemas.openxmlformats.org/drawingml/2006/table">
            <a:tbl>
              <a:tblPr/>
              <a:tblGrid>
                <a:gridCol w="3634105">
                  <a:extLst>
                    <a:ext uri="{9D8B030D-6E8A-4147-A177-3AD203B41FA5}">
                      <a16:colId xmlns:a16="http://schemas.microsoft.com/office/drawing/2014/main" val="20000"/>
                    </a:ext>
                  </a:extLst>
                </a:gridCol>
                <a:gridCol w="2249171">
                  <a:extLst>
                    <a:ext uri="{9D8B030D-6E8A-4147-A177-3AD203B41FA5}">
                      <a16:colId xmlns:a16="http://schemas.microsoft.com/office/drawing/2014/main" val="571510079"/>
                    </a:ext>
                  </a:extLst>
                </a:gridCol>
                <a:gridCol w="1854416">
                  <a:extLst>
                    <a:ext uri="{9D8B030D-6E8A-4147-A177-3AD203B41FA5}">
                      <a16:colId xmlns:a16="http://schemas.microsoft.com/office/drawing/2014/main" val="20001"/>
                    </a:ext>
                  </a:extLst>
                </a:gridCol>
              </a:tblGrid>
              <a:tr h="457200">
                <a:tc>
                  <a:txBody>
                    <a:bodyPr/>
                    <a:lstStyle/>
                    <a:p>
                      <a:pPr marL="0" algn="l" defTabSz="1218987" rtl="0" eaLnBrk="1" latinLnBrk="0" hangingPunct="1"/>
                      <a:r>
                        <a:rPr lang="en-US" sz="2400" kern="1200" dirty="0">
                          <a:solidFill>
                            <a:schemeClr val="tx1"/>
                          </a:solidFill>
                          <a:latin typeface="+mn-lt"/>
                          <a:ea typeface="+mn-ea"/>
                          <a:cs typeface="+mn-cs"/>
                        </a:rPr>
                        <a:t>1</a:t>
                      </a:r>
                    </a:p>
                  </a:txBody>
                  <a:tcPr>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1">
                        <a:alpha val="50000"/>
                      </a:schemeClr>
                    </a:solidFill>
                  </a:tcPr>
                </a:tc>
                <a:tc>
                  <a:txBody>
                    <a:bodyPr/>
                    <a:lstStyle/>
                    <a:p>
                      <a:pPr marL="0" algn="l" defTabSz="1218987" rtl="0" eaLnBrk="1" latinLnBrk="0" hangingPunct="1"/>
                      <a:r>
                        <a:rPr lang="en-US" sz="2400" kern="1200" dirty="0">
                          <a:solidFill>
                            <a:schemeClr val="tx1"/>
                          </a:solidFill>
                          <a:latin typeface="+mn-lt"/>
                          <a:ea typeface="+mn-ea"/>
                          <a:cs typeface="+mn-cs"/>
                        </a:rPr>
                        <a:t>1</a:t>
                      </a:r>
                    </a:p>
                  </a:txBody>
                  <a:tcPr>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1">
                        <a:alpha val="50000"/>
                      </a:schemeClr>
                    </a:solidFill>
                  </a:tcPr>
                </a:tc>
                <a:tc>
                  <a:txBody>
                    <a:bodyPr/>
                    <a:lstStyle/>
                    <a:p>
                      <a:pPr marL="0" algn="l" defTabSz="1218987" rtl="0" eaLnBrk="1" latinLnBrk="0" hangingPunct="1"/>
                      <a:r>
                        <a:rPr lang="en-US" sz="2400" kern="1200" dirty="0">
                          <a:solidFill>
                            <a:schemeClr val="tx1"/>
                          </a:solidFill>
                          <a:latin typeface="+mn-lt"/>
                          <a:ea typeface="+mn-ea"/>
                          <a:cs typeface="+mn-cs"/>
                        </a:rPr>
                        <a:t>Ether</a:t>
                      </a:r>
                    </a:p>
                  </a:txBody>
                  <a:tcPr>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1">
                        <a:alpha val="50000"/>
                      </a:schemeClr>
                    </a:solidFill>
                  </a:tcPr>
                </a:tc>
                <a:extLst>
                  <a:ext uri="{0D108BD9-81ED-4DB2-BD59-A6C34878D82A}">
                    <a16:rowId xmlns:a16="http://schemas.microsoft.com/office/drawing/2014/main" val="10001"/>
                  </a:ext>
                </a:extLst>
              </a:tr>
              <a:tr h="457200">
                <a:tc>
                  <a:txBody>
                    <a:bodyPr/>
                    <a:lstStyle/>
                    <a:p>
                      <a:pPr marL="0" algn="l" defTabSz="1218987" rtl="0" eaLnBrk="1" latinLnBrk="0" hangingPunct="1"/>
                      <a:r>
                        <a:rPr lang="en-US" sz="2400" kern="1200" dirty="0">
                          <a:solidFill>
                            <a:schemeClr val="tx1"/>
                          </a:solidFill>
                          <a:latin typeface="+mn-lt"/>
                          <a:ea typeface="+mn-ea"/>
                          <a:cs typeface="+mn-cs"/>
                        </a:rPr>
                        <a:t>1,000</a:t>
                      </a:r>
                    </a:p>
                  </a:txBody>
                  <a:tcPr>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1">
                        <a:alpha val="50000"/>
                      </a:schemeClr>
                    </a:solidFill>
                  </a:tcPr>
                </a:tc>
                <a:tc>
                  <a:txBody>
                    <a:bodyPr/>
                    <a:lstStyle/>
                    <a:p>
                      <a:pPr marL="0" algn="l" defTabSz="1218987" rtl="0" eaLnBrk="1" latinLnBrk="0" hangingPunct="1"/>
                      <a:r>
                        <a:rPr lang="en-US" sz="2400" kern="1200" dirty="0">
                          <a:solidFill>
                            <a:schemeClr val="tx1"/>
                          </a:solidFill>
                          <a:latin typeface="+mn-lt"/>
                          <a:ea typeface="+mn-ea"/>
                          <a:cs typeface="+mn-cs"/>
                        </a:rPr>
                        <a:t>10</a:t>
                      </a:r>
                      <a:r>
                        <a:rPr lang="en-US" sz="2400" kern="1200" baseline="30000" dirty="0">
                          <a:solidFill>
                            <a:schemeClr val="tx1"/>
                          </a:solidFill>
                          <a:latin typeface="+mn-lt"/>
                          <a:ea typeface="+mn-ea"/>
                          <a:cs typeface="+mn-cs"/>
                        </a:rPr>
                        <a:t>3</a:t>
                      </a:r>
                      <a:endParaRPr lang="en-US" sz="2400" kern="1200" dirty="0">
                        <a:solidFill>
                          <a:schemeClr val="tx1"/>
                        </a:solidFill>
                        <a:latin typeface="+mn-lt"/>
                        <a:ea typeface="+mn-ea"/>
                        <a:cs typeface="+mn-cs"/>
                      </a:endParaRPr>
                    </a:p>
                  </a:txBody>
                  <a:tcPr>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1">
                        <a:alpha val="50000"/>
                      </a:schemeClr>
                    </a:solidFill>
                  </a:tcPr>
                </a:tc>
                <a:tc>
                  <a:txBody>
                    <a:bodyPr/>
                    <a:lstStyle/>
                    <a:p>
                      <a:pPr marL="0" marR="0" indent="0" algn="l" defTabSz="1218987" rtl="0" eaLnBrk="1" fontAlgn="auto" latinLnBrk="0" hangingPunct="1">
                        <a:lnSpc>
                          <a:spcPct val="100000"/>
                        </a:lnSpc>
                        <a:spcBef>
                          <a:spcPts val="0"/>
                        </a:spcBef>
                        <a:spcAft>
                          <a:spcPts val="0"/>
                        </a:spcAft>
                        <a:buClrTx/>
                        <a:buSzTx/>
                        <a:buFontTx/>
                        <a:buNone/>
                        <a:tabLst/>
                        <a:defRPr/>
                      </a:pPr>
                      <a:r>
                        <a:rPr lang="en-US" sz="2400" kern="1200" dirty="0">
                          <a:solidFill>
                            <a:schemeClr val="tx1"/>
                          </a:solidFill>
                          <a:latin typeface="+mn-lt"/>
                          <a:ea typeface="+mn-ea"/>
                          <a:cs typeface="+mn-cs"/>
                        </a:rPr>
                        <a:t>Finney</a:t>
                      </a:r>
                    </a:p>
                  </a:txBody>
                  <a:tcPr>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1">
                        <a:alpha val="50000"/>
                      </a:schemeClr>
                    </a:solidFill>
                  </a:tcPr>
                </a:tc>
                <a:extLst>
                  <a:ext uri="{0D108BD9-81ED-4DB2-BD59-A6C34878D82A}">
                    <a16:rowId xmlns:a16="http://schemas.microsoft.com/office/drawing/2014/main" val="10002"/>
                  </a:ext>
                </a:extLst>
              </a:tr>
              <a:tr h="457200">
                <a:tc>
                  <a:txBody>
                    <a:bodyPr/>
                    <a:lstStyle/>
                    <a:p>
                      <a:pPr marL="0" marR="0" indent="0" algn="l" defTabSz="1218987" rtl="0" eaLnBrk="1" fontAlgn="auto" latinLnBrk="0" hangingPunct="1">
                        <a:lnSpc>
                          <a:spcPct val="100000"/>
                        </a:lnSpc>
                        <a:spcBef>
                          <a:spcPts val="0"/>
                        </a:spcBef>
                        <a:spcAft>
                          <a:spcPts val="0"/>
                        </a:spcAft>
                        <a:buClrTx/>
                        <a:buSzTx/>
                        <a:buFontTx/>
                        <a:buNone/>
                        <a:tabLst/>
                        <a:defRPr/>
                      </a:pPr>
                      <a:r>
                        <a:rPr lang="en-US" sz="2400" kern="1200" dirty="0">
                          <a:solidFill>
                            <a:schemeClr val="tx1"/>
                          </a:solidFill>
                          <a:latin typeface="+mn-lt"/>
                          <a:ea typeface="+mn-ea"/>
                          <a:cs typeface="+mn-cs"/>
                          <a:sym typeface="Arial"/>
                        </a:rPr>
                        <a:t>1,000,000</a:t>
                      </a:r>
                    </a:p>
                  </a:txBody>
                  <a:tcPr>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1">
                        <a:alpha val="50000"/>
                      </a:schemeClr>
                    </a:solidFill>
                  </a:tcPr>
                </a:tc>
                <a:tc>
                  <a:txBody>
                    <a:bodyPr/>
                    <a:lstStyle/>
                    <a:p>
                      <a:pPr marL="0" marR="0" indent="0" algn="l" defTabSz="1218987" rtl="0" eaLnBrk="1" fontAlgn="auto" latinLnBrk="0" hangingPunct="1">
                        <a:lnSpc>
                          <a:spcPct val="100000"/>
                        </a:lnSpc>
                        <a:spcBef>
                          <a:spcPts val="0"/>
                        </a:spcBef>
                        <a:spcAft>
                          <a:spcPts val="0"/>
                        </a:spcAft>
                        <a:buClrTx/>
                        <a:buSzTx/>
                        <a:buFontTx/>
                        <a:buNone/>
                        <a:tabLst/>
                        <a:defRPr/>
                      </a:pPr>
                      <a:r>
                        <a:rPr lang="en-US" sz="2400" kern="1200" dirty="0">
                          <a:solidFill>
                            <a:schemeClr val="tx1"/>
                          </a:solidFill>
                          <a:latin typeface="+mn-lt"/>
                          <a:ea typeface="+mn-ea"/>
                          <a:cs typeface="+mn-cs"/>
                        </a:rPr>
                        <a:t>10</a:t>
                      </a:r>
                      <a:r>
                        <a:rPr lang="en-US" sz="2400" kern="1200" baseline="30000" dirty="0">
                          <a:solidFill>
                            <a:schemeClr val="tx1"/>
                          </a:solidFill>
                          <a:latin typeface="+mn-lt"/>
                          <a:ea typeface="+mn-ea"/>
                          <a:cs typeface="+mn-cs"/>
                        </a:rPr>
                        <a:t>6</a:t>
                      </a:r>
                      <a:endParaRPr lang="en-US" sz="2400" kern="1200" dirty="0">
                        <a:solidFill>
                          <a:schemeClr val="tx1"/>
                        </a:solidFill>
                        <a:latin typeface="+mn-lt"/>
                        <a:ea typeface="+mn-ea"/>
                        <a:cs typeface="+mn-cs"/>
                      </a:endParaRPr>
                    </a:p>
                  </a:txBody>
                  <a:tcPr>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1">
                        <a:alpha val="50000"/>
                      </a:schemeClr>
                    </a:solidFill>
                  </a:tcPr>
                </a:tc>
                <a:tc>
                  <a:txBody>
                    <a:bodyPr/>
                    <a:lstStyle/>
                    <a:p>
                      <a:pPr marL="0" marR="0" indent="0" algn="l" defTabSz="1218987" rtl="0" eaLnBrk="1" fontAlgn="auto" latinLnBrk="0" hangingPunct="1">
                        <a:lnSpc>
                          <a:spcPct val="100000"/>
                        </a:lnSpc>
                        <a:spcBef>
                          <a:spcPts val="0"/>
                        </a:spcBef>
                        <a:spcAft>
                          <a:spcPts val="0"/>
                        </a:spcAft>
                        <a:buClrTx/>
                        <a:buSzTx/>
                        <a:buFontTx/>
                        <a:buNone/>
                        <a:tabLst/>
                        <a:defRPr/>
                      </a:pPr>
                      <a:r>
                        <a:rPr lang="en-US" sz="2400" kern="1200" dirty="0">
                          <a:solidFill>
                            <a:schemeClr val="tx1"/>
                          </a:solidFill>
                          <a:latin typeface="+mn-lt"/>
                          <a:ea typeface="+mn-ea"/>
                          <a:cs typeface="+mn-cs"/>
                          <a:sym typeface="Arial"/>
                        </a:rPr>
                        <a:t>Szabo</a:t>
                      </a:r>
                    </a:p>
                  </a:txBody>
                  <a:tcPr>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1">
                        <a:alpha val="50000"/>
                      </a:schemeClr>
                    </a:solidFill>
                  </a:tcPr>
                </a:tc>
                <a:extLst>
                  <a:ext uri="{0D108BD9-81ED-4DB2-BD59-A6C34878D82A}">
                    <a16:rowId xmlns:a16="http://schemas.microsoft.com/office/drawing/2014/main" val="1896303361"/>
                  </a:ext>
                </a:extLst>
              </a:tr>
              <a:tr h="457200">
                <a:tc>
                  <a:txBody>
                    <a:bodyPr/>
                    <a:lstStyle/>
                    <a:p>
                      <a:pPr marL="0" marR="0" indent="0" algn="l" defTabSz="1218987" rtl="0" eaLnBrk="1" fontAlgn="auto" latinLnBrk="0" hangingPunct="1">
                        <a:lnSpc>
                          <a:spcPct val="100000"/>
                        </a:lnSpc>
                        <a:spcBef>
                          <a:spcPts val="0"/>
                        </a:spcBef>
                        <a:spcAft>
                          <a:spcPts val="0"/>
                        </a:spcAft>
                        <a:buClrTx/>
                        <a:buSzTx/>
                        <a:buFontTx/>
                        <a:buNone/>
                        <a:tabLst/>
                        <a:defRPr/>
                      </a:pPr>
                      <a:r>
                        <a:rPr lang="en-US" sz="2400" kern="1200" dirty="0">
                          <a:solidFill>
                            <a:schemeClr val="tx1"/>
                          </a:solidFill>
                          <a:latin typeface="+mn-lt"/>
                          <a:ea typeface="+mn-ea"/>
                          <a:cs typeface="+mn-cs"/>
                          <a:sym typeface="Arial"/>
                        </a:rPr>
                        <a:t>1,000,000,000</a:t>
                      </a:r>
                    </a:p>
                  </a:txBody>
                  <a:tcPr>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1">
                        <a:alpha val="50000"/>
                      </a:schemeClr>
                    </a:solidFill>
                  </a:tcPr>
                </a:tc>
                <a:tc>
                  <a:txBody>
                    <a:bodyPr/>
                    <a:lstStyle/>
                    <a:p>
                      <a:pPr marL="0" marR="0" indent="0" algn="l" defTabSz="1218987" rtl="0" eaLnBrk="1" fontAlgn="auto" latinLnBrk="0" hangingPunct="1">
                        <a:lnSpc>
                          <a:spcPct val="100000"/>
                        </a:lnSpc>
                        <a:spcBef>
                          <a:spcPts val="0"/>
                        </a:spcBef>
                        <a:spcAft>
                          <a:spcPts val="0"/>
                        </a:spcAft>
                        <a:buClrTx/>
                        <a:buSzTx/>
                        <a:buFontTx/>
                        <a:buNone/>
                        <a:tabLst/>
                        <a:defRPr/>
                      </a:pPr>
                      <a:r>
                        <a:rPr lang="en-US" sz="2400" kern="1200" dirty="0">
                          <a:solidFill>
                            <a:schemeClr val="tx1"/>
                          </a:solidFill>
                          <a:latin typeface="+mn-lt"/>
                          <a:ea typeface="+mn-ea"/>
                          <a:cs typeface="+mn-cs"/>
                        </a:rPr>
                        <a:t>10</a:t>
                      </a:r>
                      <a:r>
                        <a:rPr lang="en-US" sz="2400" kern="1200" baseline="30000" dirty="0">
                          <a:solidFill>
                            <a:schemeClr val="tx1"/>
                          </a:solidFill>
                          <a:latin typeface="+mn-lt"/>
                          <a:ea typeface="+mn-ea"/>
                          <a:cs typeface="+mn-cs"/>
                        </a:rPr>
                        <a:t>9</a:t>
                      </a:r>
                      <a:endParaRPr lang="en-US" sz="2400" kern="1200" dirty="0">
                        <a:solidFill>
                          <a:schemeClr val="tx1"/>
                        </a:solidFill>
                        <a:latin typeface="+mn-lt"/>
                        <a:ea typeface="+mn-ea"/>
                        <a:cs typeface="+mn-cs"/>
                      </a:endParaRPr>
                    </a:p>
                  </a:txBody>
                  <a:tcPr>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1">
                        <a:alpha val="50000"/>
                      </a:schemeClr>
                    </a:solidFill>
                  </a:tcPr>
                </a:tc>
                <a:tc>
                  <a:txBody>
                    <a:bodyPr/>
                    <a:lstStyle/>
                    <a:p>
                      <a:pPr marL="0" marR="0" indent="0" algn="l" defTabSz="1218987" rtl="0" eaLnBrk="1" fontAlgn="auto" latinLnBrk="0" hangingPunct="1">
                        <a:lnSpc>
                          <a:spcPct val="100000"/>
                        </a:lnSpc>
                        <a:spcBef>
                          <a:spcPts val="0"/>
                        </a:spcBef>
                        <a:spcAft>
                          <a:spcPts val="0"/>
                        </a:spcAft>
                        <a:buClrTx/>
                        <a:buSzTx/>
                        <a:buFontTx/>
                        <a:buNone/>
                        <a:tabLst/>
                        <a:defRPr/>
                      </a:pPr>
                      <a:r>
                        <a:rPr lang="en-US" sz="2400" kern="1200" noProof="1">
                          <a:solidFill>
                            <a:schemeClr val="tx1"/>
                          </a:solidFill>
                          <a:latin typeface="+mn-lt"/>
                          <a:ea typeface="+mn-ea"/>
                          <a:cs typeface="+mn-cs"/>
                          <a:sym typeface="Arial"/>
                        </a:rPr>
                        <a:t>Gwei</a:t>
                      </a:r>
                    </a:p>
                  </a:txBody>
                  <a:tcPr>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1">
                        <a:alpha val="50000"/>
                      </a:schemeClr>
                    </a:solidFill>
                  </a:tcPr>
                </a:tc>
                <a:extLst>
                  <a:ext uri="{0D108BD9-81ED-4DB2-BD59-A6C34878D82A}">
                    <a16:rowId xmlns:a16="http://schemas.microsoft.com/office/drawing/2014/main" val="324222486"/>
                  </a:ext>
                </a:extLst>
              </a:tr>
              <a:tr h="457200">
                <a:tc>
                  <a:txBody>
                    <a:bodyPr/>
                    <a:lstStyle/>
                    <a:p>
                      <a:pPr marL="0" marR="0" indent="0" algn="l" defTabSz="1218987" rtl="0" eaLnBrk="1" fontAlgn="auto" latinLnBrk="0" hangingPunct="1">
                        <a:lnSpc>
                          <a:spcPct val="100000"/>
                        </a:lnSpc>
                        <a:spcBef>
                          <a:spcPts val="0"/>
                        </a:spcBef>
                        <a:spcAft>
                          <a:spcPts val="0"/>
                        </a:spcAft>
                        <a:buClrTx/>
                        <a:buSzTx/>
                        <a:buFontTx/>
                        <a:buNone/>
                        <a:tabLst/>
                        <a:defRPr/>
                      </a:pPr>
                      <a:r>
                        <a:rPr lang="en-US" sz="2400" kern="1200" dirty="0">
                          <a:solidFill>
                            <a:schemeClr val="tx1"/>
                          </a:solidFill>
                          <a:latin typeface="+mn-lt"/>
                          <a:ea typeface="+mn-ea"/>
                          <a:cs typeface="+mn-cs"/>
                          <a:sym typeface="Arial"/>
                        </a:rPr>
                        <a:t>1,000,000,000,000</a:t>
                      </a:r>
                    </a:p>
                  </a:txBody>
                  <a:tcPr>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1">
                        <a:alpha val="50000"/>
                      </a:schemeClr>
                    </a:solidFill>
                  </a:tcPr>
                </a:tc>
                <a:tc>
                  <a:txBody>
                    <a:bodyPr/>
                    <a:lstStyle/>
                    <a:p>
                      <a:pPr marL="0" marR="0" indent="0" algn="l" defTabSz="1218987" rtl="0" eaLnBrk="1" fontAlgn="auto" latinLnBrk="0" hangingPunct="1">
                        <a:lnSpc>
                          <a:spcPct val="100000"/>
                        </a:lnSpc>
                        <a:spcBef>
                          <a:spcPts val="0"/>
                        </a:spcBef>
                        <a:spcAft>
                          <a:spcPts val="0"/>
                        </a:spcAft>
                        <a:buClrTx/>
                        <a:buSzTx/>
                        <a:buFontTx/>
                        <a:buNone/>
                        <a:tabLst/>
                        <a:defRPr/>
                      </a:pPr>
                      <a:r>
                        <a:rPr lang="en-US" sz="2400" kern="1200" dirty="0">
                          <a:solidFill>
                            <a:schemeClr val="tx1"/>
                          </a:solidFill>
                          <a:latin typeface="+mn-lt"/>
                          <a:ea typeface="+mn-ea"/>
                          <a:cs typeface="+mn-cs"/>
                        </a:rPr>
                        <a:t>10</a:t>
                      </a:r>
                      <a:r>
                        <a:rPr lang="en-US" sz="2400" kern="1200" baseline="30000" dirty="0">
                          <a:solidFill>
                            <a:schemeClr val="tx1"/>
                          </a:solidFill>
                          <a:latin typeface="+mn-lt"/>
                          <a:ea typeface="+mn-ea"/>
                          <a:cs typeface="+mn-cs"/>
                        </a:rPr>
                        <a:t>12</a:t>
                      </a:r>
                      <a:endParaRPr lang="en-US" sz="2400" kern="1200" dirty="0">
                        <a:solidFill>
                          <a:schemeClr val="tx1"/>
                        </a:solidFill>
                        <a:latin typeface="+mn-lt"/>
                        <a:ea typeface="+mn-ea"/>
                        <a:cs typeface="+mn-cs"/>
                      </a:endParaRPr>
                    </a:p>
                  </a:txBody>
                  <a:tcPr>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1">
                        <a:alpha val="50000"/>
                      </a:schemeClr>
                    </a:solidFill>
                  </a:tcPr>
                </a:tc>
                <a:tc>
                  <a:txBody>
                    <a:bodyPr/>
                    <a:lstStyle/>
                    <a:p>
                      <a:pPr marL="0" marR="0" indent="0" algn="l" defTabSz="1218987" rtl="0" eaLnBrk="1" fontAlgn="auto" latinLnBrk="0" hangingPunct="1">
                        <a:lnSpc>
                          <a:spcPct val="100000"/>
                        </a:lnSpc>
                        <a:spcBef>
                          <a:spcPts val="0"/>
                        </a:spcBef>
                        <a:spcAft>
                          <a:spcPts val="0"/>
                        </a:spcAft>
                        <a:buClrTx/>
                        <a:buSzTx/>
                        <a:buFontTx/>
                        <a:buNone/>
                        <a:tabLst/>
                        <a:defRPr/>
                      </a:pPr>
                      <a:r>
                        <a:rPr lang="en-US" sz="2400" kern="1200" noProof="1">
                          <a:solidFill>
                            <a:schemeClr val="tx1"/>
                          </a:solidFill>
                          <a:latin typeface="+mn-lt"/>
                          <a:ea typeface="+mn-ea"/>
                          <a:cs typeface="+mn-cs"/>
                          <a:sym typeface="Arial"/>
                        </a:rPr>
                        <a:t>Mwei</a:t>
                      </a:r>
                    </a:p>
                  </a:txBody>
                  <a:tcPr>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1">
                        <a:alpha val="50000"/>
                      </a:schemeClr>
                    </a:solidFill>
                  </a:tcPr>
                </a:tc>
                <a:extLst>
                  <a:ext uri="{0D108BD9-81ED-4DB2-BD59-A6C34878D82A}">
                    <a16:rowId xmlns:a16="http://schemas.microsoft.com/office/drawing/2014/main" val="3450174195"/>
                  </a:ext>
                </a:extLst>
              </a:tr>
              <a:tr h="457200">
                <a:tc>
                  <a:txBody>
                    <a:bodyPr/>
                    <a:lstStyle/>
                    <a:p>
                      <a:pPr marL="0" marR="0" indent="0" algn="l" defTabSz="1218987" rtl="0" eaLnBrk="1" fontAlgn="auto" latinLnBrk="0" hangingPunct="1">
                        <a:lnSpc>
                          <a:spcPct val="100000"/>
                        </a:lnSpc>
                        <a:spcBef>
                          <a:spcPts val="0"/>
                        </a:spcBef>
                        <a:spcAft>
                          <a:spcPts val="0"/>
                        </a:spcAft>
                        <a:buClrTx/>
                        <a:buSzTx/>
                        <a:buFontTx/>
                        <a:buNone/>
                        <a:tabLst/>
                        <a:defRPr/>
                      </a:pPr>
                      <a:r>
                        <a:rPr lang="en-US" sz="2400" kern="1200" dirty="0">
                          <a:solidFill>
                            <a:schemeClr val="tx1"/>
                          </a:solidFill>
                          <a:latin typeface="+mn-lt"/>
                          <a:ea typeface="+mn-ea"/>
                          <a:cs typeface="+mn-cs"/>
                          <a:sym typeface="Arial"/>
                        </a:rPr>
                        <a:t>1,000,000,000,000,000</a:t>
                      </a:r>
                    </a:p>
                  </a:txBody>
                  <a:tcPr>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1">
                        <a:alpha val="50000"/>
                      </a:schemeClr>
                    </a:solidFill>
                  </a:tcPr>
                </a:tc>
                <a:tc>
                  <a:txBody>
                    <a:bodyPr/>
                    <a:lstStyle/>
                    <a:p>
                      <a:pPr marL="0" marR="0" indent="0" algn="l" defTabSz="1218987" rtl="0" eaLnBrk="1" fontAlgn="auto" latinLnBrk="0" hangingPunct="1">
                        <a:lnSpc>
                          <a:spcPct val="100000"/>
                        </a:lnSpc>
                        <a:spcBef>
                          <a:spcPts val="0"/>
                        </a:spcBef>
                        <a:spcAft>
                          <a:spcPts val="0"/>
                        </a:spcAft>
                        <a:buClrTx/>
                        <a:buSzTx/>
                        <a:buFontTx/>
                        <a:buNone/>
                        <a:tabLst/>
                        <a:defRPr/>
                      </a:pPr>
                      <a:r>
                        <a:rPr lang="en-US" sz="2400" kern="1200" dirty="0">
                          <a:solidFill>
                            <a:schemeClr val="tx1"/>
                          </a:solidFill>
                          <a:latin typeface="+mn-lt"/>
                          <a:ea typeface="+mn-ea"/>
                          <a:cs typeface="+mn-cs"/>
                        </a:rPr>
                        <a:t>10</a:t>
                      </a:r>
                      <a:r>
                        <a:rPr lang="en-US" sz="2400" kern="1200" baseline="30000" dirty="0">
                          <a:solidFill>
                            <a:schemeClr val="tx1"/>
                          </a:solidFill>
                          <a:latin typeface="+mn-lt"/>
                          <a:ea typeface="+mn-ea"/>
                          <a:cs typeface="+mn-cs"/>
                        </a:rPr>
                        <a:t>15</a:t>
                      </a:r>
                      <a:endParaRPr lang="en-US" sz="2400" kern="1200" dirty="0">
                        <a:solidFill>
                          <a:schemeClr val="tx1"/>
                        </a:solidFill>
                        <a:latin typeface="+mn-lt"/>
                        <a:ea typeface="+mn-ea"/>
                        <a:cs typeface="+mn-cs"/>
                      </a:endParaRPr>
                    </a:p>
                  </a:txBody>
                  <a:tcPr>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1">
                        <a:alpha val="50000"/>
                      </a:schemeClr>
                    </a:solidFill>
                  </a:tcPr>
                </a:tc>
                <a:tc>
                  <a:txBody>
                    <a:bodyPr/>
                    <a:lstStyle/>
                    <a:p>
                      <a:pPr marL="0" marR="0" indent="0" algn="l" defTabSz="1218987" rtl="0" eaLnBrk="1" fontAlgn="auto" latinLnBrk="0" hangingPunct="1">
                        <a:lnSpc>
                          <a:spcPct val="100000"/>
                        </a:lnSpc>
                        <a:spcBef>
                          <a:spcPts val="0"/>
                        </a:spcBef>
                        <a:spcAft>
                          <a:spcPts val="0"/>
                        </a:spcAft>
                        <a:buClrTx/>
                        <a:buSzTx/>
                        <a:buFontTx/>
                        <a:buNone/>
                        <a:tabLst/>
                        <a:defRPr/>
                      </a:pPr>
                      <a:r>
                        <a:rPr lang="en-US" sz="2400" kern="1200" noProof="1">
                          <a:solidFill>
                            <a:schemeClr val="tx1"/>
                          </a:solidFill>
                          <a:latin typeface="+mn-lt"/>
                          <a:ea typeface="+mn-ea"/>
                          <a:cs typeface="+mn-cs"/>
                          <a:sym typeface="Arial"/>
                        </a:rPr>
                        <a:t>Kwei</a:t>
                      </a:r>
                    </a:p>
                  </a:txBody>
                  <a:tcPr>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1">
                        <a:alpha val="50000"/>
                      </a:schemeClr>
                    </a:solidFill>
                  </a:tcPr>
                </a:tc>
                <a:extLst>
                  <a:ext uri="{0D108BD9-81ED-4DB2-BD59-A6C34878D82A}">
                    <a16:rowId xmlns:a16="http://schemas.microsoft.com/office/drawing/2014/main" val="2359261469"/>
                  </a:ext>
                </a:extLst>
              </a:tr>
              <a:tr h="457200">
                <a:tc>
                  <a:txBody>
                    <a:bodyPr/>
                    <a:lstStyle/>
                    <a:p>
                      <a:pPr marL="0" marR="0" indent="0" algn="l" defTabSz="1218987" rtl="0" eaLnBrk="1" fontAlgn="auto" latinLnBrk="0" hangingPunct="1">
                        <a:lnSpc>
                          <a:spcPct val="100000"/>
                        </a:lnSpc>
                        <a:spcBef>
                          <a:spcPts val="0"/>
                        </a:spcBef>
                        <a:spcAft>
                          <a:spcPts val="0"/>
                        </a:spcAft>
                        <a:buClrTx/>
                        <a:buSzTx/>
                        <a:buFontTx/>
                        <a:buNone/>
                        <a:tabLst/>
                        <a:defRPr/>
                      </a:pPr>
                      <a:r>
                        <a:rPr lang="en-US" sz="2400" b="1" i="0" u="none" strike="noStrike" cap="none" dirty="0">
                          <a:solidFill>
                            <a:schemeClr val="bg1"/>
                          </a:solidFill>
                          <a:latin typeface="Calibri"/>
                          <a:ea typeface="Calibri"/>
                          <a:cs typeface="Calibri"/>
                          <a:sym typeface="Arial"/>
                        </a:rPr>
                        <a:t>1,000,000,000,000,000,000</a:t>
                      </a:r>
                    </a:p>
                  </a:txBody>
                  <a:tcPr>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1">
                        <a:alpha val="50000"/>
                      </a:schemeClr>
                    </a:solidFill>
                  </a:tcPr>
                </a:tc>
                <a:tc>
                  <a:txBody>
                    <a:bodyPr/>
                    <a:lstStyle/>
                    <a:p>
                      <a:pPr marL="0" marR="0" indent="0" algn="l" defTabSz="1218987" rtl="0" eaLnBrk="1" fontAlgn="auto" latinLnBrk="0" hangingPunct="1">
                        <a:lnSpc>
                          <a:spcPct val="100000"/>
                        </a:lnSpc>
                        <a:spcBef>
                          <a:spcPts val="0"/>
                        </a:spcBef>
                        <a:spcAft>
                          <a:spcPts val="0"/>
                        </a:spcAft>
                        <a:buClrTx/>
                        <a:buSzTx/>
                        <a:buFontTx/>
                        <a:buNone/>
                        <a:tabLst/>
                        <a:defRPr/>
                      </a:pPr>
                      <a:r>
                        <a:rPr lang="en-US" sz="2400" b="1" i="0" u="none" strike="noStrike" cap="none" dirty="0">
                          <a:solidFill>
                            <a:schemeClr val="bg1"/>
                          </a:solidFill>
                          <a:latin typeface="Calibri"/>
                          <a:ea typeface="Calibri"/>
                          <a:cs typeface="Calibri"/>
                          <a:sym typeface="Arial"/>
                        </a:rPr>
                        <a:t>10</a:t>
                      </a:r>
                      <a:r>
                        <a:rPr lang="en-US" sz="2400" b="1" i="0" u="none" strike="noStrike" cap="none" baseline="30000" dirty="0">
                          <a:solidFill>
                            <a:schemeClr val="bg1"/>
                          </a:solidFill>
                          <a:latin typeface="Calibri"/>
                          <a:ea typeface="Calibri"/>
                          <a:cs typeface="Calibri"/>
                          <a:sym typeface="Arial"/>
                        </a:rPr>
                        <a:t>18</a:t>
                      </a:r>
                    </a:p>
                  </a:txBody>
                  <a:tcPr>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1">
                        <a:alpha val="50000"/>
                      </a:schemeClr>
                    </a:solidFill>
                  </a:tcPr>
                </a:tc>
                <a:tc>
                  <a:txBody>
                    <a:bodyPr/>
                    <a:lstStyle/>
                    <a:p>
                      <a:pPr marL="0" marR="0" indent="0" algn="l" defTabSz="1218987" rtl="0" eaLnBrk="1" fontAlgn="auto" latinLnBrk="0" hangingPunct="1">
                        <a:lnSpc>
                          <a:spcPct val="100000"/>
                        </a:lnSpc>
                        <a:spcBef>
                          <a:spcPts val="0"/>
                        </a:spcBef>
                        <a:spcAft>
                          <a:spcPts val="0"/>
                        </a:spcAft>
                        <a:buClrTx/>
                        <a:buSzTx/>
                        <a:buFontTx/>
                        <a:buNone/>
                        <a:tabLst/>
                        <a:defRPr/>
                      </a:pPr>
                      <a:r>
                        <a:rPr lang="en-US" sz="2400" b="1" i="0" u="none" strike="noStrike" cap="none" dirty="0">
                          <a:solidFill>
                            <a:schemeClr val="bg1"/>
                          </a:solidFill>
                          <a:latin typeface="Calibri"/>
                          <a:ea typeface="Calibri"/>
                          <a:cs typeface="Calibri"/>
                          <a:sym typeface="Arial"/>
                        </a:rPr>
                        <a:t>Wei</a:t>
                      </a:r>
                    </a:p>
                  </a:txBody>
                  <a:tcPr>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1">
                        <a:alpha val="50000"/>
                      </a:schemeClr>
                    </a:solidFill>
                  </a:tcPr>
                </a:tc>
                <a:extLst>
                  <a:ext uri="{0D108BD9-81ED-4DB2-BD59-A6C34878D82A}">
                    <a16:rowId xmlns:a16="http://schemas.microsoft.com/office/drawing/2014/main" val="102209000"/>
                  </a:ext>
                </a:extLst>
              </a:tr>
            </a:tbl>
          </a:graphicData>
        </a:graphic>
      </p:graphicFrame>
    </p:spTree>
    <p:extLst>
      <p:ext uri="{BB962C8B-B14F-4D97-AF65-F5344CB8AC3E}">
        <p14:creationId xmlns:p14="http://schemas.microsoft.com/office/powerpoint/2010/main" val="4258028347"/>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161431" y="2530874"/>
            <a:ext cx="8853617" cy="2621943"/>
          </a:xfrm>
        </p:spPr>
        <p:txBody>
          <a:bodyPr/>
          <a:lstStyle/>
          <a:p>
            <a:pPr lvl="0">
              <a:buClr>
                <a:schemeClr val="tx1"/>
              </a:buClr>
            </a:pPr>
            <a:r>
              <a:rPr lang="en-US" sz="2800" b="1" noProof="1">
                <a:solidFill>
                  <a:schemeClr val="bg1"/>
                </a:solidFill>
              </a:rPr>
              <a:t>Ethereum</a:t>
            </a:r>
            <a:r>
              <a:rPr lang="en-US" sz="2800" b="1" dirty="0">
                <a:solidFill>
                  <a:schemeClr val="bg1"/>
                </a:solidFill>
              </a:rPr>
              <a:t> Virtual Machine </a:t>
            </a:r>
            <a:r>
              <a:rPr lang="en-US" sz="2800" dirty="0"/>
              <a:t>(EVM) is the environment </a:t>
            </a:r>
            <a:r>
              <a:rPr lang="bg-BG" sz="2800" dirty="0"/>
              <a:t/>
            </a:r>
            <a:br>
              <a:rPr lang="bg-BG" sz="2800" dirty="0"/>
            </a:br>
            <a:r>
              <a:rPr lang="en-US" sz="2800" dirty="0"/>
              <a:t>where contracts are executed.</a:t>
            </a:r>
          </a:p>
          <a:p>
            <a:pPr lvl="0">
              <a:spcBef>
                <a:spcPts val="0"/>
              </a:spcBef>
              <a:buClr>
                <a:schemeClr val="tx1"/>
              </a:buClr>
            </a:pPr>
            <a:r>
              <a:rPr lang="en-US" sz="2800" dirty="0"/>
              <a:t>The </a:t>
            </a:r>
            <a:r>
              <a:rPr lang="en-US" sz="2800" b="1" dirty="0">
                <a:solidFill>
                  <a:schemeClr val="bg1"/>
                </a:solidFill>
              </a:rPr>
              <a:t>Application Binary Interface </a:t>
            </a:r>
            <a:r>
              <a:rPr lang="en-US" sz="2800" dirty="0"/>
              <a:t>(ABI) contains info </a:t>
            </a:r>
            <a:r>
              <a:rPr lang="bg-BG" sz="2800" dirty="0"/>
              <a:t/>
            </a:r>
            <a:br>
              <a:rPr lang="bg-BG" sz="2800" dirty="0"/>
            </a:br>
            <a:r>
              <a:rPr lang="en-US" sz="2800" dirty="0"/>
              <a:t>about the contract’s interface:</a:t>
            </a:r>
          </a:p>
          <a:p>
            <a:pPr marL="565150" lvl="1" indent="0">
              <a:lnSpc>
                <a:spcPct val="100000"/>
              </a:lnSpc>
              <a:buClr>
                <a:schemeClr val="tx1"/>
              </a:buClr>
              <a:buNone/>
            </a:pPr>
            <a:endParaRPr lang="en-US" dirty="0"/>
          </a:p>
        </p:txBody>
      </p:sp>
      <p:sp>
        <p:nvSpPr>
          <p:cNvPr id="4" name="Title 3"/>
          <p:cNvSpPr>
            <a:spLocks noGrp="1"/>
          </p:cNvSpPr>
          <p:nvPr>
            <p:ph type="title"/>
          </p:nvPr>
        </p:nvSpPr>
        <p:spPr/>
        <p:txBody>
          <a:bodyPr/>
          <a:lstStyle/>
          <a:p>
            <a:r>
              <a:rPr lang="en-GB" dirty="0"/>
              <a:t>Smart Contract Compilation</a:t>
            </a:r>
            <a:endParaRPr lang="en-US" dirty="0"/>
          </a:p>
        </p:txBody>
      </p:sp>
      <p:sp>
        <p:nvSpPr>
          <p:cNvPr id="2" name="Slide Number Placeholder 1"/>
          <p:cNvSpPr>
            <a:spLocks noGrp="1"/>
          </p:cNvSpPr>
          <p:nvPr>
            <p:ph type="sldNum" sz="quarter" idx="13"/>
          </p:nvPr>
        </p:nvSpPr>
        <p:spPr/>
        <p:txBody>
          <a:bodyPr/>
          <a:lstStyle/>
          <a:p>
            <a:fld id="{C014DD1E-5D91-48A3-AD6D-45FBA980D106}" type="slidenum">
              <a:rPr lang="en-US" smtClean="0"/>
              <a:pPr/>
              <a:t>9</a:t>
            </a:fld>
            <a:endParaRPr lang="en-US" dirty="0"/>
          </a:p>
        </p:txBody>
      </p:sp>
      <p:sp>
        <p:nvSpPr>
          <p:cNvPr id="17" name="Shape 165">
            <a:extLst>
              <a:ext uri="{FF2B5EF4-FFF2-40B4-BE49-F238E27FC236}">
                <a16:creationId xmlns:a16="http://schemas.microsoft.com/office/drawing/2014/main" id="{1E0F27F1-A34E-4B77-8769-5B67689802AB}"/>
              </a:ext>
            </a:extLst>
          </p:cNvPr>
          <p:cNvSpPr/>
          <p:nvPr/>
        </p:nvSpPr>
        <p:spPr>
          <a:xfrm>
            <a:off x="1388150" y="1134674"/>
            <a:ext cx="1219200" cy="1420200"/>
          </a:xfrm>
          <a:prstGeom prst="roundRect">
            <a:avLst>
              <a:gd name="adj" fmla="val 16667"/>
            </a:avLst>
          </a:prstGeom>
          <a:solidFill>
            <a:schemeClr val="lt2"/>
          </a:solidFill>
          <a:ln w="9525" cap="flat" cmpd="sng">
            <a:solidFill>
              <a:schemeClr val="dk2"/>
            </a:solid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dirty="0"/>
          </a:p>
        </p:txBody>
      </p:sp>
      <p:pic>
        <p:nvPicPr>
          <p:cNvPr id="18" name="Shape 166">
            <a:extLst>
              <a:ext uri="{FF2B5EF4-FFF2-40B4-BE49-F238E27FC236}">
                <a16:creationId xmlns:a16="http://schemas.microsoft.com/office/drawing/2014/main" id="{D1382572-9366-4CB6-9AFA-9155453E66ED}"/>
              </a:ext>
            </a:extLst>
          </p:cNvPr>
          <p:cNvPicPr preferRelativeResize="0"/>
          <p:nvPr/>
        </p:nvPicPr>
        <p:blipFill>
          <a:blip r:embed="rId2">
            <a:alphaModFix/>
          </a:blip>
          <a:stretch>
            <a:fillRect/>
          </a:stretch>
        </p:blipFill>
        <p:spPr>
          <a:xfrm>
            <a:off x="1388150" y="1235174"/>
            <a:ext cx="1219200" cy="1219200"/>
          </a:xfrm>
          <a:prstGeom prst="rect">
            <a:avLst/>
          </a:prstGeom>
          <a:noFill/>
          <a:ln>
            <a:noFill/>
          </a:ln>
        </p:spPr>
      </p:pic>
      <p:sp>
        <p:nvSpPr>
          <p:cNvPr id="19" name="Shape 167">
            <a:extLst>
              <a:ext uri="{FF2B5EF4-FFF2-40B4-BE49-F238E27FC236}">
                <a16:creationId xmlns:a16="http://schemas.microsoft.com/office/drawing/2014/main" id="{2037B692-61D6-4E5D-A62A-FC42A2BEAF70}"/>
              </a:ext>
            </a:extLst>
          </p:cNvPr>
          <p:cNvSpPr/>
          <p:nvPr/>
        </p:nvSpPr>
        <p:spPr>
          <a:xfrm rot="-900369">
            <a:off x="5130414" y="1493497"/>
            <a:ext cx="829591" cy="369894"/>
          </a:xfrm>
          <a:prstGeom prst="rightArrow">
            <a:avLst>
              <a:gd name="adj1" fmla="val 50000"/>
              <a:gd name="adj2" fmla="val 50000"/>
            </a:avLst>
          </a:prstGeom>
          <a:solidFill>
            <a:schemeClr val="lt2"/>
          </a:solidFill>
          <a:ln w="9525" cap="flat" cmpd="sng">
            <a:solidFill>
              <a:schemeClr val="dk2"/>
            </a:solid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dirty="0"/>
          </a:p>
        </p:txBody>
      </p:sp>
      <p:sp>
        <p:nvSpPr>
          <p:cNvPr id="20" name="Shape 168">
            <a:extLst>
              <a:ext uri="{FF2B5EF4-FFF2-40B4-BE49-F238E27FC236}">
                <a16:creationId xmlns:a16="http://schemas.microsoft.com/office/drawing/2014/main" id="{C870E2BA-684A-4480-A786-3B92E7D41540}"/>
              </a:ext>
            </a:extLst>
          </p:cNvPr>
          <p:cNvSpPr/>
          <p:nvPr/>
        </p:nvSpPr>
        <p:spPr>
          <a:xfrm>
            <a:off x="3662625" y="1631949"/>
            <a:ext cx="1342500" cy="495300"/>
          </a:xfrm>
          <a:prstGeom prst="roundRect">
            <a:avLst>
              <a:gd name="adj" fmla="val 16667"/>
            </a:avLst>
          </a:prstGeom>
          <a:solidFill>
            <a:schemeClr val="lt2"/>
          </a:solidFill>
          <a:ln w="9525" cap="flat" cmpd="sng">
            <a:solidFill>
              <a:schemeClr val="dk2"/>
            </a:solid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r>
              <a:rPr lang="en-GB" dirty="0"/>
              <a:t>Solc compiler</a:t>
            </a:r>
            <a:endParaRPr dirty="0"/>
          </a:p>
        </p:txBody>
      </p:sp>
      <p:sp>
        <p:nvSpPr>
          <p:cNvPr id="21" name="Shape 169">
            <a:extLst>
              <a:ext uri="{FF2B5EF4-FFF2-40B4-BE49-F238E27FC236}">
                <a16:creationId xmlns:a16="http://schemas.microsoft.com/office/drawing/2014/main" id="{182833BE-BF9F-4527-ABF9-97DFE3BBE5D7}"/>
              </a:ext>
            </a:extLst>
          </p:cNvPr>
          <p:cNvSpPr/>
          <p:nvPr/>
        </p:nvSpPr>
        <p:spPr>
          <a:xfrm rot="899169">
            <a:off x="5130437" y="1911903"/>
            <a:ext cx="829513" cy="369894"/>
          </a:xfrm>
          <a:prstGeom prst="rightArrow">
            <a:avLst>
              <a:gd name="adj1" fmla="val 50000"/>
              <a:gd name="adj2" fmla="val 50000"/>
            </a:avLst>
          </a:prstGeom>
          <a:solidFill>
            <a:schemeClr val="lt2"/>
          </a:solidFill>
          <a:ln w="9525" cap="flat" cmpd="sng">
            <a:solidFill>
              <a:schemeClr val="dk2"/>
            </a:solid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dirty="0"/>
          </a:p>
        </p:txBody>
      </p:sp>
      <p:sp>
        <p:nvSpPr>
          <p:cNvPr id="22" name="Shape 170">
            <a:extLst>
              <a:ext uri="{FF2B5EF4-FFF2-40B4-BE49-F238E27FC236}">
                <a16:creationId xmlns:a16="http://schemas.microsoft.com/office/drawing/2014/main" id="{148E3041-F1D2-4B6D-AFE8-0A8132548732}"/>
              </a:ext>
            </a:extLst>
          </p:cNvPr>
          <p:cNvSpPr/>
          <p:nvPr/>
        </p:nvSpPr>
        <p:spPr>
          <a:xfrm>
            <a:off x="6034750" y="1315649"/>
            <a:ext cx="1721100" cy="495300"/>
          </a:xfrm>
          <a:prstGeom prst="roundRect">
            <a:avLst>
              <a:gd name="adj" fmla="val 16667"/>
            </a:avLst>
          </a:prstGeom>
          <a:solidFill>
            <a:schemeClr val="lt2"/>
          </a:solidFill>
          <a:ln w="9525" cap="flat" cmpd="sng">
            <a:solidFill>
              <a:schemeClr val="dk2"/>
            </a:solidFill>
            <a:prstDash val="solid"/>
            <a:round/>
            <a:headEnd type="none" w="med" len="med"/>
            <a:tailEnd type="none" w="med" len="med"/>
          </a:ln>
        </p:spPr>
        <p:txBody>
          <a:bodyPr spcFirstLastPara="1" wrap="square" lIns="91425" tIns="91425" rIns="91425" bIns="91425" anchor="ctr" anchorCtr="0">
            <a:noAutofit/>
          </a:bodyPr>
          <a:lstStyle/>
          <a:p>
            <a:pPr marL="0" lvl="0" indent="0" algn="ctr">
              <a:spcBef>
                <a:spcPts val="0"/>
              </a:spcBef>
              <a:spcAft>
                <a:spcPts val="0"/>
              </a:spcAft>
              <a:buNone/>
            </a:pPr>
            <a:r>
              <a:rPr lang="en-GB" dirty="0"/>
              <a:t>Bytecode</a:t>
            </a:r>
            <a:endParaRPr dirty="0"/>
          </a:p>
          <a:p>
            <a:pPr marL="0" lvl="0" indent="0" algn="ctr" rtl="0">
              <a:spcBef>
                <a:spcPts val="0"/>
              </a:spcBef>
              <a:spcAft>
                <a:spcPts val="0"/>
              </a:spcAft>
              <a:buNone/>
            </a:pPr>
            <a:r>
              <a:rPr lang="en-GB" dirty="0"/>
              <a:t>(EVM instructions)</a:t>
            </a:r>
            <a:endParaRPr dirty="0"/>
          </a:p>
        </p:txBody>
      </p:sp>
      <p:sp>
        <p:nvSpPr>
          <p:cNvPr id="23" name="Shape 171">
            <a:extLst>
              <a:ext uri="{FF2B5EF4-FFF2-40B4-BE49-F238E27FC236}">
                <a16:creationId xmlns:a16="http://schemas.microsoft.com/office/drawing/2014/main" id="{D3B182C9-017A-4115-B48C-2F2C1BCAFE98}"/>
              </a:ext>
            </a:extLst>
          </p:cNvPr>
          <p:cNvSpPr/>
          <p:nvPr/>
        </p:nvSpPr>
        <p:spPr>
          <a:xfrm>
            <a:off x="6034750" y="1887449"/>
            <a:ext cx="1721100" cy="495300"/>
          </a:xfrm>
          <a:prstGeom prst="roundRect">
            <a:avLst>
              <a:gd name="adj" fmla="val 16667"/>
            </a:avLst>
          </a:prstGeom>
          <a:solidFill>
            <a:schemeClr val="lt2"/>
          </a:solidFill>
          <a:ln w="9525" cap="flat" cmpd="sng">
            <a:solidFill>
              <a:schemeClr val="dk2"/>
            </a:solidFill>
            <a:prstDash val="solid"/>
            <a:round/>
            <a:headEnd type="none" w="med" len="med"/>
            <a:tailEnd type="none" w="med" len="med"/>
          </a:ln>
        </p:spPr>
        <p:txBody>
          <a:bodyPr spcFirstLastPara="1" wrap="square" lIns="91425" tIns="91425" rIns="91425" bIns="91425" anchor="ctr" anchorCtr="0">
            <a:noAutofit/>
          </a:bodyPr>
          <a:lstStyle/>
          <a:p>
            <a:pPr marL="0" lvl="0" indent="0" algn="ctr" rtl="0">
              <a:spcBef>
                <a:spcPts val="0"/>
              </a:spcBef>
              <a:spcAft>
                <a:spcPts val="0"/>
              </a:spcAft>
              <a:buNone/>
            </a:pPr>
            <a:r>
              <a:rPr lang="en-GB" dirty="0"/>
              <a:t>ABI definition</a:t>
            </a:r>
            <a:endParaRPr dirty="0"/>
          </a:p>
        </p:txBody>
      </p:sp>
      <p:sp>
        <p:nvSpPr>
          <p:cNvPr id="24" name="Shape 172">
            <a:extLst>
              <a:ext uri="{FF2B5EF4-FFF2-40B4-BE49-F238E27FC236}">
                <a16:creationId xmlns:a16="http://schemas.microsoft.com/office/drawing/2014/main" id="{B2F4CF32-6037-4D94-B85F-98B268DD767B}"/>
              </a:ext>
            </a:extLst>
          </p:cNvPr>
          <p:cNvSpPr/>
          <p:nvPr/>
        </p:nvSpPr>
        <p:spPr>
          <a:xfrm>
            <a:off x="2720238" y="1694649"/>
            <a:ext cx="829500" cy="369900"/>
          </a:xfrm>
          <a:prstGeom prst="rightArrow">
            <a:avLst>
              <a:gd name="adj1" fmla="val 50000"/>
              <a:gd name="adj2" fmla="val 50000"/>
            </a:avLst>
          </a:prstGeom>
          <a:solidFill>
            <a:schemeClr val="lt2"/>
          </a:solidFill>
          <a:ln w="9525" cap="flat" cmpd="sng">
            <a:solidFill>
              <a:schemeClr val="dk2"/>
            </a:solid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dirty="0"/>
          </a:p>
        </p:txBody>
      </p:sp>
    </p:spTree>
    <p:extLst>
      <p:ext uri="{BB962C8B-B14F-4D97-AF65-F5344CB8AC3E}">
        <p14:creationId xmlns:p14="http://schemas.microsoft.com/office/powerpoint/2010/main" val="240926332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1_SoftUni3_1">
  <a:themeElements>
    <a:clrScheme name="Custom 2">
      <a:dk1>
        <a:srgbClr val="234465"/>
      </a:dk1>
      <a:lt1>
        <a:srgbClr val="FFA000"/>
      </a:lt1>
      <a:dk2>
        <a:srgbClr val="234465"/>
      </a:dk2>
      <a:lt2>
        <a:srgbClr val="FFFFFF"/>
      </a:lt2>
      <a:accent1>
        <a:srgbClr val="F7C86D"/>
      </a:accent1>
      <a:accent2>
        <a:srgbClr val="00B050"/>
      </a:accent2>
      <a:accent3>
        <a:srgbClr val="44A9F8"/>
      </a:accent3>
      <a:accent4>
        <a:srgbClr val="7030A0"/>
      </a:accent4>
      <a:accent5>
        <a:srgbClr val="67748E"/>
      </a:accent5>
      <a:accent6>
        <a:srgbClr val="F4F5F7"/>
      </a:accent6>
      <a:hlink>
        <a:srgbClr val="F2AC44"/>
      </a:hlink>
      <a:folHlink>
        <a:srgbClr val="F6C781"/>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dk2">
            <a:alpha val="80000"/>
          </a:schemeClr>
        </a:solidFill>
        <a:ln w="19050">
          <a:solidFill>
            <a:schemeClr val="tx1">
              <a:lumMod val="75000"/>
              <a:alpha val="80000"/>
            </a:schemeClr>
          </a:solidFill>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sz="2800" b="1" dirty="0">
            <a:solidFill>
              <a:srgbClr val="FFFFFF"/>
            </a:solidFill>
            <a:effectLst>
              <a:outerShdw blurRad="38100" dist="38100" dir="2700000" algn="tl">
                <a:srgbClr val="000000">
                  <a:alpha val="43137"/>
                </a:srgbClr>
              </a:outerShdw>
            </a:effectLst>
          </a:defRPr>
        </a:defPPr>
      </a:lstStyle>
      <a:style>
        <a:lnRef idx="2">
          <a:schemeClr val="accent1">
            <a:shade val="50000"/>
          </a:schemeClr>
        </a:lnRef>
        <a:fillRef idx="1001">
          <a:schemeClr val="dk2"/>
        </a:fillRef>
        <a:effectRef idx="0">
          <a:schemeClr val="accent1"/>
        </a:effectRef>
        <a:fontRef idx="minor">
          <a:schemeClr val="lt1"/>
        </a:fontRef>
      </a:style>
    </a:spDef>
    <a:txDef>
      <a:spPr>
        <a:solidFill>
          <a:schemeClr val="accent6">
            <a:lumMod val="75000"/>
            <a:alpha val="15000"/>
          </a:schemeClr>
        </a:solidFill>
        <a:ln w="12700">
          <a:solidFill>
            <a:schemeClr val="tx1">
              <a:lumMod val="75000"/>
            </a:schemeClr>
          </a:solidFill>
        </a:ln>
      </a:spPr>
      <a:bodyPr vert="horz" wrap="square" lIns="144000" tIns="108000" rIns="144000" bIns="108000" rtlCol="0">
        <a:spAutoFit/>
      </a:bodyPr>
      <a:lstStyle>
        <a:defPPr algn="l" eaLnBrk="0" hangingPunct="0">
          <a:lnSpc>
            <a:spcPct val="110000"/>
          </a:lnSpc>
          <a:buClr>
            <a:schemeClr val="accent5">
              <a:lumMod val="40000"/>
              <a:lumOff val="60000"/>
            </a:schemeClr>
          </a:buClr>
          <a:buSzPct val="70000"/>
          <a:defRPr sz="2400" dirty="0"/>
        </a:defPPr>
      </a:lstStyle>
    </a:txDef>
  </a:objectDefaults>
  <a:extraClrSchemeLst/>
  <a:extLst>
    <a:ext uri="{05A4C25C-085E-4340-85A3-A5531E510DB2}">
      <thm15:themeFamily xmlns:thm15="http://schemas.microsoft.com/office/thememl/2012/main" name="SoftUni3_1" id="{D61FAD9B-6E74-4E03-BFE4-B363D484F1DA}" vid="{7089C1A3-635B-4B03-A017-DAF10A3A396B}"/>
    </a:ext>
  </a:ext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928</TotalTime>
  <Words>2073</Words>
  <Application>Microsoft Office PowerPoint</Application>
  <PresentationFormat>On-screen Show (16:9)</PresentationFormat>
  <Paragraphs>398</Paragraphs>
  <Slides>52</Slides>
  <Notes>32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52</vt:i4>
      </vt:variant>
    </vt:vector>
  </HeadingPairs>
  <TitlesOfParts>
    <vt:vector size="60" baseType="lpstr">
      <vt:lpstr>맑은 고딕</vt:lpstr>
      <vt:lpstr>Arial</vt:lpstr>
      <vt:lpstr>Calibri</vt:lpstr>
      <vt:lpstr>Consolas</vt:lpstr>
      <vt:lpstr>Noto Sans Symbols</vt:lpstr>
      <vt:lpstr>Wingdings</vt:lpstr>
      <vt:lpstr>Wingdings 2</vt:lpstr>
      <vt:lpstr>1_SoftUni3_1</vt:lpstr>
      <vt:lpstr>Smart Contract Development With  Solidity</vt:lpstr>
      <vt:lpstr>Questions</vt:lpstr>
      <vt:lpstr>Table of Contents</vt:lpstr>
      <vt:lpstr>Ethereum Transaction Structure</vt:lpstr>
      <vt:lpstr>Ethereum Transaction Structure</vt:lpstr>
      <vt:lpstr>Ethereum Transaction Structure</vt:lpstr>
      <vt:lpstr>Ethereum Transaction Structure</vt:lpstr>
      <vt:lpstr>Ethereum Denominations</vt:lpstr>
      <vt:lpstr>Smart Contract Compilation</vt:lpstr>
      <vt:lpstr>Smart Contract Compilation</vt:lpstr>
      <vt:lpstr>Application Binary Interface</vt:lpstr>
      <vt:lpstr>ABI Example</vt:lpstr>
      <vt:lpstr>Contract Deployment</vt:lpstr>
      <vt:lpstr>Contract Execution</vt:lpstr>
      <vt:lpstr>Contract Execution</vt:lpstr>
      <vt:lpstr>Ethereum Virtual Machine</vt:lpstr>
      <vt:lpstr>Ethereum Virtual Machine</vt:lpstr>
      <vt:lpstr>Ethereum Virtual Machine</vt:lpstr>
      <vt:lpstr>Gas – Fuel of the Blockchain</vt:lpstr>
      <vt:lpstr>Gas Payments</vt:lpstr>
      <vt:lpstr>Is it Really Expensive?</vt:lpstr>
      <vt:lpstr>Gas Limit</vt:lpstr>
      <vt:lpstr>Operations That Cost Gas</vt:lpstr>
      <vt:lpstr>Free Operations</vt:lpstr>
      <vt:lpstr>Beware! Easy to Hit the Limit</vt:lpstr>
      <vt:lpstr>Publicity</vt:lpstr>
      <vt:lpstr>Smart Contract Pros</vt:lpstr>
      <vt:lpstr>Smart Contract Cons</vt:lpstr>
      <vt:lpstr>Solidity Overview</vt:lpstr>
      <vt:lpstr>PowerPoint Presentation</vt:lpstr>
      <vt:lpstr>Hello World</vt:lpstr>
      <vt:lpstr>The “pragma” Line</vt:lpstr>
      <vt:lpstr>The Contract Definition</vt:lpstr>
      <vt:lpstr>The Function Definition</vt:lpstr>
      <vt:lpstr>The Return Statement</vt:lpstr>
      <vt:lpstr>PowerPoint Presentation</vt:lpstr>
      <vt:lpstr>Solidity Type of Variables</vt:lpstr>
      <vt:lpstr>Solidity Primitives</vt:lpstr>
      <vt:lpstr>Boolean Operations</vt:lpstr>
      <vt:lpstr>Arithmetic Operations</vt:lpstr>
      <vt:lpstr>Explicit casting</vt:lpstr>
      <vt:lpstr>Global Special Variables and Units</vt:lpstr>
      <vt:lpstr>Block and Transaction Properties</vt:lpstr>
      <vt:lpstr>Block and Transaction Properties</vt:lpstr>
      <vt:lpstr>Loops</vt:lpstr>
      <vt:lpstr>PowerPoint Presentation</vt:lpstr>
      <vt:lpstr>Interesting content</vt:lpstr>
      <vt:lpstr>PowerPoint Presentation</vt:lpstr>
      <vt:lpstr>SoftUni Diamond Partners</vt:lpstr>
      <vt:lpstr>SoftUni Organizational Partners</vt:lpstr>
      <vt:lpstr>Trainings @ Software University (SoftUni)</vt:lpstr>
      <vt:lpstr>License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Smart contract development with solidity</dc:title>
  <cp:lastModifiedBy>Красимир Райков</cp:lastModifiedBy>
  <cp:revision>92</cp:revision>
  <dcterms:modified xsi:type="dcterms:W3CDTF">2019-02-06T13:00:52Z</dcterms:modified>
</cp:coreProperties>
</file>